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342" r:id="rId7"/>
    <p:sldId id="261" r:id="rId8"/>
    <p:sldId id="262" r:id="rId9"/>
    <p:sldId id="263" r:id="rId10"/>
    <p:sldId id="334" r:id="rId11"/>
    <p:sldId id="335" r:id="rId12"/>
    <p:sldId id="325" r:id="rId13"/>
    <p:sldId id="264" r:id="rId14"/>
    <p:sldId id="265" r:id="rId15"/>
    <p:sldId id="326" r:id="rId16"/>
    <p:sldId id="336" r:id="rId17"/>
    <p:sldId id="327" r:id="rId18"/>
    <p:sldId id="344" r:id="rId19"/>
    <p:sldId id="328" r:id="rId20"/>
    <p:sldId id="345" r:id="rId21"/>
    <p:sldId id="339" r:id="rId22"/>
    <p:sldId id="340" r:id="rId23"/>
    <p:sldId id="341" r:id="rId24"/>
    <p:sldId id="266" r:id="rId25"/>
    <p:sldId id="267" r:id="rId26"/>
    <p:sldId id="329" r:id="rId27"/>
    <p:sldId id="330" r:id="rId28"/>
    <p:sldId id="268" r:id="rId29"/>
    <p:sldId id="269" r:id="rId30"/>
    <p:sldId id="270" r:id="rId31"/>
    <p:sldId id="271" r:id="rId32"/>
    <p:sldId id="272" r:id="rId33"/>
    <p:sldId id="273" r:id="rId34"/>
    <p:sldId id="337" r:id="rId35"/>
    <p:sldId id="274" r:id="rId36"/>
    <p:sldId id="320" r:id="rId37"/>
    <p:sldId id="331" r:id="rId38"/>
    <p:sldId id="275" r:id="rId39"/>
    <p:sldId id="276" r:id="rId40"/>
    <p:sldId id="338" r:id="rId41"/>
    <p:sldId id="277" r:id="rId42"/>
    <p:sldId id="333" r:id="rId43"/>
    <p:sldId id="278" r:id="rId44"/>
    <p:sldId id="279" r:id="rId45"/>
    <p:sldId id="321" r:id="rId46"/>
    <p:sldId id="280" r:id="rId47"/>
    <p:sldId id="343" r:id="rId48"/>
    <p:sldId id="281"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FFF00"/>
    <a:srgbClr val="3333CC"/>
    <a:srgbClr val="FCFEA4"/>
    <a:srgbClr val="FFCCFF"/>
    <a:srgbClr val="CC99FF"/>
    <a:srgbClr val="9900CC"/>
    <a:srgbClr val="FFFF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3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tr-TR" smtClean="0"/>
              <a:t>Asıl başlık stili için tıklatın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76187396-0062-48EE-BBFC-939A1C068EE0}" type="datetimeFigureOut">
              <a:rPr lang="tr-TR" smtClean="0"/>
              <a:pPr/>
              <a:t>11.08.2016</a:t>
            </a:fld>
            <a:endParaRPr lang="tr-TR"/>
          </a:p>
        </p:txBody>
      </p:sp>
      <p:sp>
        <p:nvSpPr>
          <p:cNvPr id="5" name="Footer Placeholder 4"/>
          <p:cNvSpPr>
            <a:spLocks noGrp="1"/>
          </p:cNvSpPr>
          <p:nvPr>
            <p:ph type="ftr" sz="quarter" idx="11"/>
          </p:nvPr>
        </p:nvSpPr>
        <p:spPr>
          <a:xfrm>
            <a:off x="1174044" y="5357592"/>
            <a:ext cx="5034845" cy="365125"/>
          </a:xfrm>
        </p:spPr>
        <p:txBody>
          <a:bodyPr/>
          <a:lstStyle/>
          <a:p>
            <a:endParaRPr lang="tr-T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F63058B-9BA4-4459-8740-6A00D36A51E4}"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6187396-0062-48EE-BBFC-939A1C068EE0}" type="datetimeFigureOut">
              <a:rPr lang="tr-TR" smtClean="0"/>
              <a:pPr/>
              <a:t>11.08.2016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F63058B-9BA4-4459-8740-6A00D36A51E4}"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6187396-0062-48EE-BBFC-939A1C068EE0}" type="datetimeFigureOut">
              <a:rPr lang="tr-TR" smtClean="0"/>
              <a:pPr/>
              <a:t>11.08.2016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F63058B-9BA4-4459-8740-6A00D36A51E4}"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6187396-0062-48EE-BBFC-939A1C068EE0}" type="datetimeFigureOut">
              <a:rPr lang="tr-TR" smtClean="0"/>
              <a:pPr/>
              <a:t>11.08.2016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F63058B-9BA4-4459-8740-6A00D36A51E4}"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6187396-0062-48EE-BBFC-939A1C068EE0}" type="datetimeFigureOut">
              <a:rPr lang="tr-TR" smtClean="0"/>
              <a:pPr/>
              <a:t>11.08.2016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F63058B-9BA4-4459-8740-6A00D36A51E4}"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76187396-0062-48EE-BBFC-939A1C068EE0}" type="datetimeFigureOut">
              <a:rPr lang="tr-TR" smtClean="0"/>
              <a:pPr/>
              <a:t>11.08.2016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F63058B-9BA4-4459-8740-6A00D36A51E4}" type="slidenum">
              <a:rPr lang="tr-TR" smtClean="0"/>
              <a:pPr/>
              <a:t>‹#›</a:t>
            </a:fld>
            <a:endParaRPr lang="tr-TR"/>
          </a:p>
        </p:txBody>
      </p:sp>
      <p:sp>
        <p:nvSpPr>
          <p:cNvPr id="9" name="Content Placeholder 8"/>
          <p:cNvSpPr>
            <a:spLocks noGrp="1"/>
          </p:cNvSpPr>
          <p:nvPr>
            <p:ph sz="quarter" idx="13"/>
          </p:nvPr>
        </p:nvSpPr>
        <p:spPr>
          <a:xfrm>
            <a:off x="1298448" y="2121407"/>
            <a:ext cx="3200400" cy="360273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76187396-0062-48EE-BBFC-939A1C068EE0}" type="datetimeFigureOut">
              <a:rPr lang="tr-TR" smtClean="0"/>
              <a:pPr/>
              <a:t>11.08.2016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F63058B-9BA4-4459-8740-6A00D36A51E4}" type="slidenum">
              <a:rPr lang="tr-TR" smtClean="0"/>
              <a:pPr/>
              <a:t>‹#›</a:t>
            </a:fld>
            <a:endParaRPr lang="tr-TR"/>
          </a:p>
        </p:txBody>
      </p:sp>
      <p:sp>
        <p:nvSpPr>
          <p:cNvPr id="11" name="Content Placeholder 10"/>
          <p:cNvSpPr>
            <a:spLocks noGrp="1"/>
          </p:cNvSpPr>
          <p:nvPr>
            <p:ph sz="quarter" idx="13"/>
          </p:nvPr>
        </p:nvSpPr>
        <p:spPr>
          <a:xfrm>
            <a:off x="1298448" y="2944368"/>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76187396-0062-48EE-BBFC-939A1C068EE0}" type="datetimeFigureOut">
              <a:rPr lang="tr-TR" smtClean="0"/>
              <a:pPr/>
              <a:t>11.08.2016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F63058B-9BA4-4459-8740-6A00D36A51E4}"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87396-0062-48EE-BBFC-939A1C068EE0}" type="datetimeFigureOut">
              <a:rPr lang="tr-TR" smtClean="0"/>
              <a:pPr/>
              <a:t>11.08.2016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F63058B-9BA4-4459-8740-6A00D36A51E4}"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tr-TR" smtClean="0"/>
              <a:t>Asıl başlık stili için tıklatın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1698" y="5885672"/>
            <a:ext cx="1213821" cy="365125"/>
          </a:xfrm>
        </p:spPr>
        <p:txBody>
          <a:bodyPr/>
          <a:lstStyle/>
          <a:p>
            <a:fld id="{76187396-0062-48EE-BBFC-939A1C068EE0}" type="datetimeFigureOut">
              <a:rPr lang="tr-TR" smtClean="0"/>
              <a:pPr/>
              <a:t>11.08.2016</a:t>
            </a:fld>
            <a:endParaRPr lang="tr-TR"/>
          </a:p>
        </p:txBody>
      </p:sp>
      <p:sp>
        <p:nvSpPr>
          <p:cNvPr id="6" name="Footer Placeholder 5"/>
          <p:cNvSpPr>
            <a:spLocks noGrp="1"/>
          </p:cNvSpPr>
          <p:nvPr>
            <p:ph type="ftr" sz="quarter" idx="11"/>
          </p:nvPr>
        </p:nvSpPr>
        <p:spPr>
          <a:xfrm rot="-60000">
            <a:off x="914554" y="5829261"/>
            <a:ext cx="3522607" cy="365125"/>
          </a:xfrm>
        </p:spPr>
        <p:txBody>
          <a:bodyPr/>
          <a:lstStyle/>
          <a:p>
            <a:endParaRPr lang="tr-TR"/>
          </a:p>
        </p:txBody>
      </p:sp>
      <p:sp>
        <p:nvSpPr>
          <p:cNvPr id="7" name="Slide Number Placeholder 6"/>
          <p:cNvSpPr>
            <a:spLocks noGrp="1"/>
          </p:cNvSpPr>
          <p:nvPr>
            <p:ph type="sldNum" sz="quarter" idx="12"/>
          </p:nvPr>
        </p:nvSpPr>
        <p:spPr>
          <a:xfrm rot="60000">
            <a:off x="7557313" y="5896961"/>
            <a:ext cx="554023" cy="365125"/>
          </a:xfrm>
        </p:spPr>
        <p:txBody>
          <a:bodyPr/>
          <a:lstStyle/>
          <a:p>
            <a:fld id="{BF63058B-9BA4-4459-8740-6A00D36A51E4}"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5936" y="5888737"/>
            <a:ext cx="1213821" cy="365125"/>
          </a:xfrm>
        </p:spPr>
        <p:txBody>
          <a:bodyPr/>
          <a:lstStyle/>
          <a:p>
            <a:fld id="{76187396-0062-48EE-BBFC-939A1C068EE0}" type="datetimeFigureOut">
              <a:rPr lang="tr-TR" smtClean="0"/>
              <a:pPr/>
              <a:t>11.08.2016</a:t>
            </a:fld>
            <a:endParaRPr lang="tr-TR"/>
          </a:p>
        </p:txBody>
      </p:sp>
      <p:sp>
        <p:nvSpPr>
          <p:cNvPr id="6" name="Footer Placeholder 5"/>
          <p:cNvSpPr>
            <a:spLocks noGrp="1"/>
          </p:cNvSpPr>
          <p:nvPr>
            <p:ph type="ftr" sz="quarter" idx="11"/>
          </p:nvPr>
        </p:nvSpPr>
        <p:spPr>
          <a:xfrm rot="-60000">
            <a:off x="914569" y="5831037"/>
            <a:ext cx="3319043" cy="365125"/>
          </a:xfrm>
        </p:spPr>
        <p:txBody>
          <a:bodyPr/>
          <a:lstStyle/>
          <a:p>
            <a:endParaRPr lang="tr-TR"/>
          </a:p>
        </p:txBody>
      </p:sp>
      <p:sp>
        <p:nvSpPr>
          <p:cNvPr id="7" name="Slide Number Placeholder 6"/>
          <p:cNvSpPr>
            <a:spLocks noGrp="1"/>
          </p:cNvSpPr>
          <p:nvPr>
            <p:ph type="sldNum" sz="quarter" idx="12"/>
          </p:nvPr>
        </p:nvSpPr>
        <p:spPr>
          <a:xfrm rot="60000">
            <a:off x="7562089" y="5900026"/>
            <a:ext cx="554023" cy="365125"/>
          </a:xfrm>
        </p:spPr>
        <p:txBody>
          <a:bodyPr/>
          <a:lstStyle/>
          <a:p>
            <a:fld id="{BF63058B-9BA4-4459-8740-6A00D36A51E4}"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6187396-0062-48EE-BBFC-939A1C068EE0}" type="datetimeFigureOut">
              <a:rPr lang="tr-TR" smtClean="0"/>
              <a:pPr/>
              <a:t>11.08.2016</a:t>
            </a:fld>
            <a:endParaRPr lang="tr-T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tr-T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F63058B-9BA4-4459-8740-6A00D36A51E4}"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99"/>
            </a:gs>
            <a:gs pos="50000">
              <a:srgbClr val="FFFF00"/>
            </a:gs>
            <a:gs pos="100000">
              <a:srgbClr val="FFCCF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3 Dikdörtgen"/>
          <p:cNvSpPr/>
          <p:nvPr/>
        </p:nvSpPr>
        <p:spPr>
          <a:xfrm>
            <a:off x="1043608" y="1052736"/>
            <a:ext cx="7021288" cy="5232202"/>
          </a:xfrm>
          <a:prstGeom prst="rect">
            <a:avLst/>
          </a:prstGeom>
          <a:noFill/>
        </p:spPr>
        <p:txBody>
          <a:bodyPr wrap="square" lIns="91440" tIns="45720" rIns="91440" bIns="45720">
            <a:spAutoFit/>
          </a:bodyPr>
          <a:lstStyle/>
          <a:p>
            <a:pPr algn="ctr"/>
            <a:r>
              <a:rPr lang="tr-TR" sz="5000" b="1" cap="all" dirty="0" smtClean="0">
                <a:ln w="9000" cmpd="sng">
                  <a:solidFill>
                    <a:schemeClr val="accent4">
                      <a:shade val="50000"/>
                      <a:satMod val="120000"/>
                    </a:schemeClr>
                  </a:solidFill>
                  <a:prstDash val="solid"/>
                </a:ln>
                <a:solidFill>
                  <a:srgbClr val="00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Fen ders </a:t>
            </a:r>
            <a:r>
              <a:rPr lang="tr-TR" sz="5000" b="1" cap="all" dirty="0" err="1" smtClean="0">
                <a:ln w="9000" cmpd="sng">
                  <a:solidFill>
                    <a:schemeClr val="accent4">
                      <a:shade val="50000"/>
                      <a:satMod val="120000"/>
                    </a:schemeClr>
                  </a:solidFill>
                  <a:prstDash val="solid"/>
                </a:ln>
                <a:solidFill>
                  <a:srgbClr val="00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kİtaplarInda</a:t>
            </a:r>
            <a:r>
              <a:rPr lang="tr-TR" sz="5000" b="1" cap="all" dirty="0" smtClean="0">
                <a:ln w="9000" cmpd="sng">
                  <a:solidFill>
                    <a:schemeClr val="accent4">
                      <a:shade val="50000"/>
                      <a:satMod val="120000"/>
                    </a:schemeClr>
                  </a:solidFill>
                  <a:prstDash val="solid"/>
                </a:ln>
                <a:solidFill>
                  <a:srgbClr val="00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tr-TR" sz="5000" b="1" cap="all" dirty="0" smtClean="0">
                <a:ln w="9000" cmpd="sng">
                  <a:solidFill>
                    <a:schemeClr val="accent4">
                      <a:shade val="50000"/>
                      <a:satMod val="120000"/>
                    </a:schemeClr>
                  </a:solidFill>
                  <a:prstDash val="solid"/>
                </a:ln>
                <a:solidFill>
                  <a:srgbClr val="00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görsel ögeler</a:t>
            </a:r>
          </a:p>
          <a:p>
            <a:pPr algn="ctr"/>
            <a:endParaRPr lang="tr-TR" sz="5400" b="1" cap="all" dirty="0" smtClean="0">
              <a:ln w="9000" cmpd="sng">
                <a:solidFill>
                  <a:schemeClr val="accent4">
                    <a:shade val="50000"/>
                    <a:satMod val="120000"/>
                  </a:schemeClr>
                </a:solidFill>
                <a:prstDash val="solid"/>
              </a:ln>
              <a:solidFill>
                <a:srgbClr val="000000"/>
              </a:solidFill>
              <a:effectLst>
                <a:reflection blurRad="12700" stA="28000" endPos="45000" dist="1000" dir="5400000" sy="-100000" algn="bl" rotWithShape="0"/>
              </a:effectLst>
              <a:latin typeface="Algerian" pitchFamily="82" charset="0"/>
            </a:endParaRPr>
          </a:p>
          <a:p>
            <a:pPr algn="ctr"/>
            <a:r>
              <a:rPr lang="tr-TR" sz="2800" b="1" dirty="0" smtClean="0"/>
              <a:t>Yrd. </a:t>
            </a:r>
            <a:r>
              <a:rPr lang="tr-TR" sz="2800" b="1" dirty="0"/>
              <a:t>Doç</a:t>
            </a:r>
            <a:r>
              <a:rPr lang="tr-TR" sz="2800" b="1" dirty="0" smtClean="0"/>
              <a:t>. Dr. </a:t>
            </a:r>
            <a:r>
              <a:rPr lang="tr-TR" sz="2800" b="1" dirty="0"/>
              <a:t>Meryem Nur AYDEDE </a:t>
            </a:r>
            <a:r>
              <a:rPr lang="tr-TR" sz="2800" b="1" dirty="0" smtClean="0"/>
              <a:t>YALÇIN</a:t>
            </a:r>
          </a:p>
          <a:p>
            <a:pPr algn="ctr"/>
            <a:r>
              <a:rPr lang="tr-TR" sz="2000" b="1" dirty="0" smtClean="0"/>
              <a:t>Niğde Üniversitesi Eğitim Fakültesi</a:t>
            </a:r>
            <a:endParaRPr lang="tr-TR" sz="2000" b="1" dirty="0"/>
          </a:p>
          <a:p>
            <a:pPr algn="ctr"/>
            <a:endParaRPr lang="tr-TR" sz="5400" b="1" cap="all" spc="0" dirty="0">
              <a:ln w="9000" cmpd="sng">
                <a:solidFill>
                  <a:schemeClr val="accent4">
                    <a:shade val="50000"/>
                    <a:satMod val="120000"/>
                  </a:schemeClr>
                </a:solidFill>
                <a:prstDash val="solid"/>
              </a:ln>
              <a:solidFill>
                <a:srgbClr val="000000"/>
              </a:solidFill>
              <a:effectLst>
                <a:reflection blurRad="12700" stA="28000" endPos="45000" dist="1000" dir="5400000" sy="-100000" algn="bl" rotWithShape="0"/>
              </a:effectLst>
              <a:latin typeface="Algerian"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0" presetClass="exit" presetSubtype="0" fill="hold" grpId="1" nodeType="clickEffect">
                                  <p:stCondLst>
                                    <p:cond delay="0"/>
                                  </p:stCondLst>
                                  <p:iterate type="lt">
                                    <p:tmPct val="0"/>
                                  </p:iterate>
                                  <p:childTnLst>
                                    <p:animEffect transition="out" filter="fade">
                                      <p:cBhvr>
                                        <p:cTn id="13" dur="800" accel="100000">
                                          <p:stCondLst>
                                            <p:cond delay="200"/>
                                          </p:stCondLst>
                                        </p:cTn>
                                        <p:tgtEl>
                                          <p:spTgt spid="4"/>
                                        </p:tgtEl>
                                      </p:cBhvr>
                                    </p:animEffect>
                                    <p:anim calcmode="lin" valueType="num">
                                      <p:cBhvr>
                                        <p:cTn id="14" dur="800" accel="100000">
                                          <p:stCondLst>
                                            <p:cond delay="200"/>
                                          </p:stCondLst>
                                        </p:cTn>
                                        <p:tgtEl>
                                          <p:spTgt spid="4"/>
                                        </p:tgtEl>
                                        <p:attrNameLst>
                                          <p:attrName>style.rotation</p:attrName>
                                        </p:attrNameLst>
                                      </p:cBhvr>
                                      <p:tavLst>
                                        <p:tav tm="0">
                                          <p:val>
                                            <p:fltVal val="0"/>
                                          </p:val>
                                        </p:tav>
                                        <p:tav tm="100000">
                                          <p:val>
                                            <p:fltVal val="-90"/>
                                          </p:val>
                                        </p:tav>
                                      </p:tavLst>
                                    </p:anim>
                                    <p:anim calcmode="lin" valueType="num">
                                      <p:cBhvr>
                                        <p:cTn id="15" dur="200" decel="100000"/>
                                        <p:tgtEl>
                                          <p:spTgt spid="4"/>
                                        </p:tgtEl>
                                        <p:attrNameLst>
                                          <p:attrName>ppt_x</p:attrName>
                                        </p:attrNameLst>
                                      </p:cBhvr>
                                      <p:tavLst>
                                        <p:tav tm="0">
                                          <p:val>
                                            <p:strVal val="ppt_x"/>
                                          </p:val>
                                        </p:tav>
                                        <p:tav tm="100000">
                                          <p:val>
                                            <p:strVal val="ppt_x-0.05"/>
                                          </p:val>
                                        </p:tav>
                                      </p:tavLst>
                                    </p:anim>
                                    <p:anim calcmode="lin" valueType="num">
                                      <p:cBhvr>
                                        <p:cTn id="16" dur="200" decel="100000"/>
                                        <p:tgtEl>
                                          <p:spTgt spid="4"/>
                                        </p:tgtEl>
                                        <p:attrNameLst>
                                          <p:attrName>ppt_y</p:attrName>
                                        </p:attrNameLst>
                                      </p:cBhvr>
                                      <p:tavLst>
                                        <p:tav tm="0">
                                          <p:val>
                                            <p:strVal val="ppt_y"/>
                                          </p:val>
                                        </p:tav>
                                        <p:tav tm="100000">
                                          <p:val>
                                            <p:strVal val="ppt_y+0.1"/>
                                          </p:val>
                                        </p:tav>
                                      </p:tavLst>
                                    </p:anim>
                                    <p:anim calcmode="lin" valueType="num">
                                      <p:cBhvr>
                                        <p:cTn id="17" dur="800" accel="100000">
                                          <p:stCondLst>
                                            <p:cond delay="200"/>
                                          </p:stCondLst>
                                        </p:cTn>
                                        <p:tgtEl>
                                          <p:spTgt spid="4"/>
                                        </p:tgtEl>
                                        <p:attrNameLst>
                                          <p:attrName>ppt_x</p:attrName>
                                        </p:attrNameLst>
                                      </p:cBhvr>
                                      <p:tavLst>
                                        <p:tav tm="0">
                                          <p:val>
                                            <p:strVal val="ppt_x"/>
                                          </p:val>
                                        </p:tav>
                                        <p:tav tm="100000">
                                          <p:val>
                                            <p:strVal val="ppt_x+0.4+0.05"/>
                                          </p:val>
                                        </p:tav>
                                      </p:tavLst>
                                    </p:anim>
                                    <p:anim calcmode="lin" valueType="num">
                                      <p:cBhvr>
                                        <p:cTn id="18" dur="800" accel="100000">
                                          <p:stCondLst>
                                            <p:cond delay="200"/>
                                          </p:stCondLst>
                                        </p:cTn>
                                        <p:tgtEl>
                                          <p:spTgt spid="4"/>
                                        </p:tgtEl>
                                        <p:attrNameLst>
                                          <p:attrName>ppt_y</p:attrName>
                                        </p:attrNameLst>
                                      </p:cBhvr>
                                      <p:tavLst>
                                        <p:tav tm="0">
                                          <p:val>
                                            <p:strVal val="ppt_y"/>
                                          </p:val>
                                        </p:tav>
                                        <p:tav tm="100000">
                                          <p:val>
                                            <p:strVal val="ppt_y-0.4-0.1"/>
                                          </p:val>
                                        </p:tav>
                                      </p:tavLst>
                                    </p:anim>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accent1">
                <a:tint val="44500"/>
                <a:satMod val="160000"/>
              </a:schemeClr>
            </a:gs>
            <a:gs pos="100000">
              <a:srgbClr val="FFFF99"/>
            </a:gs>
          </a:gsLst>
          <a:lin ang="5400000" scaled="0"/>
        </a:gradFill>
        <a:effectLst/>
      </p:bgPr>
    </p:bg>
    <p:spTree>
      <p:nvGrpSpPr>
        <p:cNvPr id="1" name=""/>
        <p:cNvGrpSpPr/>
        <p:nvPr/>
      </p:nvGrpSpPr>
      <p:grpSpPr>
        <a:xfrm>
          <a:off x="0" y="0"/>
          <a:ext cx="0" cy="0"/>
          <a:chOff x="0" y="0"/>
          <a:chExt cx="0" cy="0"/>
        </a:xfrm>
      </p:grpSpPr>
      <p:sp>
        <p:nvSpPr>
          <p:cNvPr id="4" name="3 Dikdörtgen"/>
          <p:cNvSpPr/>
          <p:nvPr/>
        </p:nvSpPr>
        <p:spPr>
          <a:xfrm>
            <a:off x="971600" y="1124744"/>
            <a:ext cx="7272809" cy="2308324"/>
          </a:xfrm>
          <a:prstGeom prst="rect">
            <a:avLst/>
          </a:prstGeom>
        </p:spPr>
        <p:txBody>
          <a:bodyPr wrap="square">
            <a:spAutoFit/>
          </a:bodyPr>
          <a:lstStyle/>
          <a:p>
            <a:r>
              <a:rPr lang="tr-TR" sz="3600" dirty="0" smtClean="0">
                <a:solidFill>
                  <a:srgbClr val="FF00FF"/>
                </a:solidFill>
                <a:latin typeface="Times New Roman" panose="02020603050405020304" pitchFamily="18" charset="0"/>
                <a:cs typeface="Times New Roman" panose="02020603050405020304" pitchFamily="18" charset="0"/>
              </a:rPr>
              <a:t>Renk: </a:t>
            </a:r>
            <a:r>
              <a:rPr lang="tr-TR" sz="3600" dirty="0" smtClean="0">
                <a:latin typeface="Times New Roman" panose="02020603050405020304" pitchFamily="18" charset="0"/>
                <a:cs typeface="Times New Roman" panose="02020603050405020304" pitchFamily="18" charset="0"/>
              </a:rPr>
              <a:t>Ders kitabı basımında kullanılan kağıt ve karton %100 beyazlatılmış olmalı ve selülozdan yapılmış olmalı</a:t>
            </a:r>
          </a:p>
        </p:txBody>
      </p:sp>
      <p:pic>
        <p:nvPicPr>
          <p:cNvPr id="2054" name="Picture 6" descr="C:\Users\candan\Desktop\bls0025270001361206263.jpg"/>
          <p:cNvPicPr>
            <a:picLocks noChangeAspect="1" noChangeArrowheads="1"/>
          </p:cNvPicPr>
          <p:nvPr/>
        </p:nvPicPr>
        <p:blipFill>
          <a:blip r:embed="rId2" cstate="print"/>
          <a:srcRect/>
          <a:stretch>
            <a:fillRect/>
          </a:stretch>
        </p:blipFill>
        <p:spPr bwMode="auto">
          <a:xfrm>
            <a:off x="5076057" y="3511292"/>
            <a:ext cx="3168352" cy="2592288"/>
          </a:xfrm>
          <a:prstGeom prst="rect">
            <a:avLst/>
          </a:prstGeom>
          <a:noFill/>
        </p:spPr>
      </p:pic>
      <p:pic>
        <p:nvPicPr>
          <p:cNvPr id="10" name="Picture 2" descr="C:\Users\candan\Desktop\resimler görsellik\dfsjgkhljş.jpg"/>
          <p:cNvPicPr>
            <a:picLocks noChangeAspect="1" noChangeArrowheads="1"/>
          </p:cNvPicPr>
          <p:nvPr/>
        </p:nvPicPr>
        <p:blipFill>
          <a:blip r:embed="rId3" cstate="print"/>
          <a:srcRect/>
          <a:stretch>
            <a:fillRect/>
          </a:stretch>
        </p:blipFill>
        <p:spPr bwMode="auto">
          <a:xfrm>
            <a:off x="780205" y="3727316"/>
            <a:ext cx="3350147" cy="237626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054"/>
                                        </p:tgtEl>
                                        <p:attrNameLst>
                                          <p:attrName>style.visibility</p:attrName>
                                        </p:attrNameLst>
                                      </p:cBhvr>
                                      <p:to>
                                        <p:strVal val="visible"/>
                                      </p:to>
                                    </p:set>
                                    <p:animEffect transition="in" filter="fade">
                                      <p:cBhvr>
                                        <p:cTn id="26" dur="1000"/>
                                        <p:tgtEl>
                                          <p:spTgt spid="2054"/>
                                        </p:tgtEl>
                                      </p:cBhvr>
                                    </p:animEffect>
                                    <p:anim calcmode="lin" valueType="num">
                                      <p:cBhvr>
                                        <p:cTn id="27" dur="1000" fill="hold"/>
                                        <p:tgtEl>
                                          <p:spTgt spid="2054"/>
                                        </p:tgtEl>
                                        <p:attrNameLst>
                                          <p:attrName>ppt_x</p:attrName>
                                        </p:attrNameLst>
                                      </p:cBhvr>
                                      <p:tavLst>
                                        <p:tav tm="0">
                                          <p:val>
                                            <p:strVal val="#ppt_x"/>
                                          </p:val>
                                        </p:tav>
                                        <p:tav tm="100000">
                                          <p:val>
                                            <p:strVal val="#ppt_x"/>
                                          </p:val>
                                        </p:tav>
                                      </p:tavLst>
                                    </p:anim>
                                    <p:anim calcmode="lin" valueType="num">
                                      <p:cBhvr>
                                        <p:cTn id="28"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xit" presetSubtype="0" fill="hold" grpId="1" nodeType="clickEffect">
                                  <p:stCondLst>
                                    <p:cond delay="0"/>
                                  </p:stCondLst>
                                  <p:childTnLst>
                                    <p:animEffect transition="out" filter="fade">
                                      <p:cBhvr>
                                        <p:cTn id="32" dur="1000"/>
                                        <p:tgtEl>
                                          <p:spTgt spid="4"/>
                                        </p:tgtEl>
                                      </p:cBhvr>
                                    </p:animEffect>
                                    <p:anim calcmode="lin" valueType="num">
                                      <p:cBhvr>
                                        <p:cTn id="33" dur="1000"/>
                                        <p:tgtEl>
                                          <p:spTgt spid="4"/>
                                        </p:tgtEl>
                                        <p:attrNameLst>
                                          <p:attrName>ppt_x</p:attrName>
                                        </p:attrNameLst>
                                      </p:cBhvr>
                                      <p:tavLst>
                                        <p:tav tm="0">
                                          <p:val>
                                            <p:strVal val="ppt_x"/>
                                          </p:val>
                                        </p:tav>
                                        <p:tav tm="100000">
                                          <p:val>
                                            <p:strVal val="ppt_x"/>
                                          </p:val>
                                        </p:tav>
                                      </p:tavLst>
                                    </p:anim>
                                    <p:anim calcmode="lin" valueType="num">
                                      <p:cBhvr>
                                        <p:cTn id="34" dur="100" decel="100000"/>
                                        <p:tgtEl>
                                          <p:spTgt spid="4"/>
                                        </p:tgtEl>
                                        <p:attrNameLst>
                                          <p:attrName>ppt_y</p:attrName>
                                        </p:attrNameLst>
                                      </p:cBhvr>
                                      <p:tavLst>
                                        <p:tav tm="0">
                                          <p:val>
                                            <p:strVal val="ppt_y"/>
                                          </p:val>
                                        </p:tav>
                                        <p:tav tm="100000">
                                          <p:val>
                                            <p:strVal val="ppt_y-.03"/>
                                          </p:val>
                                        </p:tav>
                                      </p:tavLst>
                                    </p:anim>
                                    <p:anim calcmode="lin" valueType="num">
                                      <p:cBhvr>
                                        <p:cTn id="35" dur="900" accel="100000">
                                          <p:stCondLst>
                                            <p:cond delay="100"/>
                                          </p:stCondLst>
                                        </p:cTn>
                                        <p:tgtEl>
                                          <p:spTgt spid="4"/>
                                        </p:tgtEl>
                                        <p:attrNameLst>
                                          <p:attrName>ppt_y</p:attrName>
                                        </p:attrNameLst>
                                      </p:cBhvr>
                                      <p:tavLst>
                                        <p:tav tm="0">
                                          <p:val>
                                            <p:strVal val="ppt_y"/>
                                          </p:val>
                                        </p:tav>
                                        <p:tav tm="100000">
                                          <p:val>
                                            <p:strVal val="ppt_y+1"/>
                                          </p:val>
                                        </p:tav>
                                      </p:tavLst>
                                    </p:anim>
                                    <p:set>
                                      <p:cBhvr>
                                        <p:cTn id="36" dur="1" fill="hold">
                                          <p:stCondLst>
                                            <p:cond delay="999"/>
                                          </p:stCondLst>
                                        </p:cTn>
                                        <p:tgtEl>
                                          <p:spTgt spid="4"/>
                                        </p:tgtEl>
                                        <p:attrNameLst>
                                          <p:attrName>style.visibility</p:attrName>
                                        </p:attrNameLst>
                                      </p:cBhvr>
                                      <p:to>
                                        <p:strVal val="hidden"/>
                                      </p:to>
                                    </p:set>
                                  </p:childTnLst>
                                </p:cTn>
                              </p:par>
                              <p:par>
                                <p:cTn id="37" presetID="37" presetClass="exit" presetSubtype="0" fill="hold" nodeType="withEffect">
                                  <p:stCondLst>
                                    <p:cond delay="0"/>
                                  </p:stCondLst>
                                  <p:childTnLst>
                                    <p:animEffect transition="out" filter="fade">
                                      <p:cBhvr>
                                        <p:cTn id="38" dur="1000"/>
                                        <p:tgtEl>
                                          <p:spTgt spid="10"/>
                                        </p:tgtEl>
                                      </p:cBhvr>
                                    </p:animEffect>
                                    <p:anim calcmode="lin" valueType="num">
                                      <p:cBhvr>
                                        <p:cTn id="39" dur="1000"/>
                                        <p:tgtEl>
                                          <p:spTgt spid="10"/>
                                        </p:tgtEl>
                                        <p:attrNameLst>
                                          <p:attrName>ppt_x</p:attrName>
                                        </p:attrNameLst>
                                      </p:cBhvr>
                                      <p:tavLst>
                                        <p:tav tm="0">
                                          <p:val>
                                            <p:strVal val="ppt_x"/>
                                          </p:val>
                                        </p:tav>
                                        <p:tav tm="100000">
                                          <p:val>
                                            <p:strVal val="ppt_x"/>
                                          </p:val>
                                        </p:tav>
                                      </p:tavLst>
                                    </p:anim>
                                    <p:anim calcmode="lin" valueType="num">
                                      <p:cBhvr>
                                        <p:cTn id="40" dur="100" decel="100000"/>
                                        <p:tgtEl>
                                          <p:spTgt spid="10"/>
                                        </p:tgtEl>
                                        <p:attrNameLst>
                                          <p:attrName>ppt_y</p:attrName>
                                        </p:attrNameLst>
                                      </p:cBhvr>
                                      <p:tavLst>
                                        <p:tav tm="0">
                                          <p:val>
                                            <p:strVal val="ppt_y"/>
                                          </p:val>
                                        </p:tav>
                                        <p:tav tm="100000">
                                          <p:val>
                                            <p:strVal val="ppt_y-.03"/>
                                          </p:val>
                                        </p:tav>
                                      </p:tavLst>
                                    </p:anim>
                                    <p:anim calcmode="lin" valueType="num">
                                      <p:cBhvr>
                                        <p:cTn id="41" dur="900" accel="100000">
                                          <p:stCondLst>
                                            <p:cond delay="100"/>
                                          </p:stCondLst>
                                        </p:cTn>
                                        <p:tgtEl>
                                          <p:spTgt spid="10"/>
                                        </p:tgtEl>
                                        <p:attrNameLst>
                                          <p:attrName>ppt_y</p:attrName>
                                        </p:attrNameLst>
                                      </p:cBhvr>
                                      <p:tavLst>
                                        <p:tav tm="0">
                                          <p:val>
                                            <p:strVal val="ppt_y"/>
                                          </p:val>
                                        </p:tav>
                                        <p:tav tm="100000">
                                          <p:val>
                                            <p:strVal val="ppt_y+1"/>
                                          </p:val>
                                        </p:tav>
                                      </p:tavLst>
                                    </p:anim>
                                    <p:set>
                                      <p:cBhvr>
                                        <p:cTn id="42" dur="1" fill="hold">
                                          <p:stCondLst>
                                            <p:cond delay="999"/>
                                          </p:stCondLst>
                                        </p:cTn>
                                        <p:tgtEl>
                                          <p:spTgt spid="10"/>
                                        </p:tgtEl>
                                        <p:attrNameLst>
                                          <p:attrName>style.visibility</p:attrName>
                                        </p:attrNameLst>
                                      </p:cBhvr>
                                      <p:to>
                                        <p:strVal val="hidden"/>
                                      </p:to>
                                    </p:set>
                                  </p:childTnLst>
                                </p:cTn>
                              </p:par>
                              <p:par>
                                <p:cTn id="43" presetID="37" presetClass="exit" presetSubtype="0" fill="hold" nodeType="withEffect">
                                  <p:stCondLst>
                                    <p:cond delay="0"/>
                                  </p:stCondLst>
                                  <p:childTnLst>
                                    <p:animEffect transition="out" filter="fade">
                                      <p:cBhvr>
                                        <p:cTn id="44" dur="1000"/>
                                        <p:tgtEl>
                                          <p:spTgt spid="2054"/>
                                        </p:tgtEl>
                                      </p:cBhvr>
                                    </p:animEffect>
                                    <p:anim calcmode="lin" valueType="num">
                                      <p:cBhvr>
                                        <p:cTn id="45" dur="1000"/>
                                        <p:tgtEl>
                                          <p:spTgt spid="2054"/>
                                        </p:tgtEl>
                                        <p:attrNameLst>
                                          <p:attrName>ppt_x</p:attrName>
                                        </p:attrNameLst>
                                      </p:cBhvr>
                                      <p:tavLst>
                                        <p:tav tm="0">
                                          <p:val>
                                            <p:strVal val="ppt_x"/>
                                          </p:val>
                                        </p:tav>
                                        <p:tav tm="100000">
                                          <p:val>
                                            <p:strVal val="ppt_x"/>
                                          </p:val>
                                        </p:tav>
                                      </p:tavLst>
                                    </p:anim>
                                    <p:anim calcmode="lin" valueType="num">
                                      <p:cBhvr>
                                        <p:cTn id="46" dur="100" decel="100000"/>
                                        <p:tgtEl>
                                          <p:spTgt spid="2054"/>
                                        </p:tgtEl>
                                        <p:attrNameLst>
                                          <p:attrName>ppt_y</p:attrName>
                                        </p:attrNameLst>
                                      </p:cBhvr>
                                      <p:tavLst>
                                        <p:tav tm="0">
                                          <p:val>
                                            <p:strVal val="ppt_y"/>
                                          </p:val>
                                        </p:tav>
                                        <p:tav tm="100000">
                                          <p:val>
                                            <p:strVal val="ppt_y-.03"/>
                                          </p:val>
                                        </p:tav>
                                      </p:tavLst>
                                    </p:anim>
                                    <p:anim calcmode="lin" valueType="num">
                                      <p:cBhvr>
                                        <p:cTn id="47" dur="900" accel="100000">
                                          <p:stCondLst>
                                            <p:cond delay="100"/>
                                          </p:stCondLst>
                                        </p:cTn>
                                        <p:tgtEl>
                                          <p:spTgt spid="2054"/>
                                        </p:tgtEl>
                                        <p:attrNameLst>
                                          <p:attrName>ppt_y</p:attrName>
                                        </p:attrNameLst>
                                      </p:cBhvr>
                                      <p:tavLst>
                                        <p:tav tm="0">
                                          <p:val>
                                            <p:strVal val="ppt_y"/>
                                          </p:val>
                                        </p:tav>
                                        <p:tav tm="100000">
                                          <p:val>
                                            <p:strVal val="ppt_y+1"/>
                                          </p:val>
                                        </p:tav>
                                      </p:tavLst>
                                    </p:anim>
                                    <p:set>
                                      <p:cBhvr>
                                        <p:cTn id="48" dur="1" fill="hold">
                                          <p:stCondLst>
                                            <p:cond delay="999"/>
                                          </p:stCondLst>
                                        </p:cTn>
                                        <p:tgtEl>
                                          <p:spTgt spid="20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FFF00"/>
            </a:gs>
            <a:gs pos="61000">
              <a:srgbClr val="FCFEA4"/>
            </a:gs>
            <a:gs pos="82001">
              <a:schemeClr val="bg2"/>
            </a:gs>
            <a:gs pos="100000">
              <a:schemeClr val="bg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7584" y="908720"/>
            <a:ext cx="7560840" cy="2448272"/>
          </a:xfrm>
        </p:spPr>
        <p:txBody>
          <a:bodyPr>
            <a:noAutofit/>
          </a:bodyPr>
          <a:lstStyle/>
          <a:p>
            <a:pPr marL="0" indent="0">
              <a:buNone/>
            </a:pPr>
            <a:r>
              <a:rPr lang="tr-TR" sz="3600" dirty="0" smtClean="0">
                <a:solidFill>
                  <a:srgbClr val="FF00FF"/>
                </a:solidFill>
                <a:latin typeface="Times New Roman" panose="02020603050405020304" pitchFamily="18" charset="0"/>
                <a:cs typeface="Times New Roman" panose="02020603050405020304" pitchFamily="18" charset="0"/>
              </a:rPr>
              <a:t>Kapak</a:t>
            </a:r>
            <a:r>
              <a:rPr lang="tr-TR" sz="3600" dirty="0" smtClean="0">
                <a:latin typeface="Times New Roman" panose="02020603050405020304" pitchFamily="18" charset="0"/>
                <a:cs typeface="Times New Roman" panose="02020603050405020304" pitchFamily="18" charset="0"/>
              </a:rPr>
              <a:t>:Ders kitabının ön ve arka kapağı  kalın </a:t>
            </a:r>
            <a:r>
              <a:rPr lang="tr-TR" sz="3600" dirty="0" err="1" smtClean="0">
                <a:latin typeface="Times New Roman" panose="02020603050405020304" pitchFamily="18" charset="0"/>
                <a:cs typeface="Times New Roman" panose="02020603050405020304" pitchFamily="18" charset="0"/>
              </a:rPr>
              <a:t>bristol</a:t>
            </a:r>
            <a:r>
              <a:rPr lang="tr-TR" sz="3600" dirty="0" smtClean="0">
                <a:latin typeface="Times New Roman" panose="02020603050405020304" pitchFamily="18" charset="0"/>
                <a:cs typeface="Times New Roman" panose="02020603050405020304" pitchFamily="18" charset="0"/>
              </a:rPr>
              <a:t> karton olmalı . Ön kapak üzerinde kitabın adı, kullanılacağı okul türü ve sınıf düzeyi, yazar veya yazarların, hazırlayanın, çevirenin ve yayınevinin </a:t>
            </a:r>
          </a:p>
          <a:p>
            <a:pPr marL="0" indent="0">
              <a:buNone/>
            </a:pPr>
            <a:r>
              <a:rPr lang="tr-TR" sz="3600" dirty="0" smtClean="0">
                <a:latin typeface="Times New Roman" panose="02020603050405020304" pitchFamily="18" charset="0"/>
                <a:cs typeface="Times New Roman" panose="02020603050405020304" pitchFamily="18" charset="0"/>
              </a:rPr>
              <a:t>adı olmalıdır. </a:t>
            </a:r>
            <a:endParaRPr lang="tr-TR" sz="3600" dirty="0">
              <a:latin typeface="Times New Roman" panose="02020603050405020304" pitchFamily="18" charset="0"/>
              <a:cs typeface="Times New Roman" panose="02020603050405020304" pitchFamily="18" charset="0"/>
            </a:endParaRPr>
          </a:p>
        </p:txBody>
      </p:sp>
      <p:pic>
        <p:nvPicPr>
          <p:cNvPr id="5" name="Picture 3" descr="C:\Users\candan\Desktop\resimler görsellik\resssssssimmm.jpg"/>
          <p:cNvPicPr>
            <a:picLocks noChangeAspect="1" noChangeArrowheads="1"/>
          </p:cNvPicPr>
          <p:nvPr/>
        </p:nvPicPr>
        <p:blipFill>
          <a:blip r:embed="rId2" cstate="print"/>
          <a:srcRect/>
          <a:stretch>
            <a:fillRect/>
          </a:stretch>
        </p:blipFill>
        <p:spPr bwMode="auto">
          <a:xfrm>
            <a:off x="5565224" y="3645024"/>
            <a:ext cx="2592288" cy="227798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5"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xit" presetSubtype="0" fill="hold" nodeType="clickEffect">
                                  <p:stCondLst>
                                    <p:cond delay="0"/>
                                  </p:stCondLst>
                                  <p:childTnLst>
                                    <p:animEffect transition="out" filter="fade">
                                      <p:cBhvr>
                                        <p:cTn id="31" dur="1000"/>
                                        <p:tgtEl>
                                          <p:spTgt spid="5"/>
                                        </p:tgtEl>
                                      </p:cBhvr>
                                    </p:animEffect>
                                    <p:anim calcmode="lin" valueType="num">
                                      <p:cBhvr>
                                        <p:cTn id="32" dur="1000"/>
                                        <p:tgtEl>
                                          <p:spTgt spid="5"/>
                                        </p:tgtEl>
                                        <p:attrNameLst>
                                          <p:attrName>ppt_x</p:attrName>
                                        </p:attrNameLst>
                                      </p:cBhvr>
                                      <p:tavLst>
                                        <p:tav tm="0">
                                          <p:val>
                                            <p:strVal val="ppt_x"/>
                                          </p:val>
                                        </p:tav>
                                        <p:tav tm="100000">
                                          <p:val>
                                            <p:strVal val="ppt_x"/>
                                          </p:val>
                                        </p:tav>
                                      </p:tavLst>
                                    </p:anim>
                                    <p:anim calcmode="lin" valueType="num">
                                      <p:cBhvr>
                                        <p:cTn id="33" dur="100" decel="100000"/>
                                        <p:tgtEl>
                                          <p:spTgt spid="5"/>
                                        </p:tgtEl>
                                        <p:attrNameLst>
                                          <p:attrName>ppt_y</p:attrName>
                                        </p:attrNameLst>
                                      </p:cBhvr>
                                      <p:tavLst>
                                        <p:tav tm="0">
                                          <p:val>
                                            <p:strVal val="ppt_y"/>
                                          </p:val>
                                        </p:tav>
                                        <p:tav tm="100000">
                                          <p:val>
                                            <p:strVal val="ppt_y-.03"/>
                                          </p:val>
                                        </p:tav>
                                      </p:tavLst>
                                    </p:anim>
                                    <p:anim calcmode="lin" valueType="num">
                                      <p:cBhvr>
                                        <p:cTn id="34" dur="900" accel="100000">
                                          <p:stCondLst>
                                            <p:cond delay="100"/>
                                          </p:stCondLst>
                                        </p:cTn>
                                        <p:tgtEl>
                                          <p:spTgt spid="5"/>
                                        </p:tgtEl>
                                        <p:attrNameLst>
                                          <p:attrName>ppt_y</p:attrName>
                                        </p:attrNameLst>
                                      </p:cBhvr>
                                      <p:tavLst>
                                        <p:tav tm="0">
                                          <p:val>
                                            <p:strVal val="ppt_y"/>
                                          </p:val>
                                        </p:tav>
                                        <p:tav tm="100000">
                                          <p:val>
                                            <p:strVal val="ppt_y+1"/>
                                          </p:val>
                                        </p:tav>
                                      </p:tavLst>
                                    </p:anim>
                                    <p:set>
                                      <p:cBhvr>
                                        <p:cTn id="35" dur="1" fill="hold">
                                          <p:stCondLst>
                                            <p:cond delay="999"/>
                                          </p:stCondLst>
                                        </p:cTn>
                                        <p:tgtEl>
                                          <p:spTgt spid="5"/>
                                        </p:tgtEl>
                                        <p:attrNameLst>
                                          <p:attrName>style.visibility</p:attrName>
                                        </p:attrNameLst>
                                      </p:cBhvr>
                                      <p:to>
                                        <p:strVal val="hidden"/>
                                      </p:to>
                                    </p:set>
                                  </p:childTnLst>
                                </p:cTn>
                              </p:par>
                              <p:par>
                                <p:cTn id="36" presetID="37" presetClass="exit" presetSubtype="0" fill="hold" grpId="1" nodeType="withEffect">
                                  <p:stCondLst>
                                    <p:cond delay="0"/>
                                  </p:stCondLst>
                                  <p:childTnLst>
                                    <p:animEffect transition="out" filter="fade">
                                      <p:cBhvr>
                                        <p:cTn id="37" dur="1000"/>
                                        <p:tgtEl>
                                          <p:spTgt spid="3">
                                            <p:txEl>
                                              <p:pRg st="0" end="0"/>
                                            </p:txEl>
                                          </p:spTgt>
                                        </p:tgtEl>
                                      </p:cBhvr>
                                    </p:animEffect>
                                    <p:anim calcmode="lin" valueType="num">
                                      <p:cBhvr>
                                        <p:cTn id="38"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39"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40"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41" dur="1" fill="hold">
                                          <p:stCondLst>
                                            <p:cond delay="999"/>
                                          </p:stCondLst>
                                        </p:cTn>
                                        <p:tgtEl>
                                          <p:spTgt spid="3">
                                            <p:txEl>
                                              <p:pRg st="0" end="0"/>
                                            </p:txEl>
                                          </p:spTgt>
                                        </p:tgtEl>
                                        <p:attrNameLst>
                                          <p:attrName>style.visibility</p:attrName>
                                        </p:attrNameLst>
                                      </p:cBhvr>
                                      <p:to>
                                        <p:strVal val="hidden"/>
                                      </p:to>
                                    </p:set>
                                  </p:childTnLst>
                                </p:cTn>
                              </p:par>
                              <p:par>
                                <p:cTn id="42" presetID="37" presetClass="exit" presetSubtype="0" fill="hold" grpId="1" nodeType="withEffect">
                                  <p:stCondLst>
                                    <p:cond delay="0"/>
                                  </p:stCondLst>
                                  <p:childTnLst>
                                    <p:animEffect transition="out" filter="fade">
                                      <p:cBhvr>
                                        <p:cTn id="43" dur="1000"/>
                                        <p:tgtEl>
                                          <p:spTgt spid="3">
                                            <p:txEl>
                                              <p:pRg st="1" end="1"/>
                                            </p:txEl>
                                          </p:spTgt>
                                        </p:tgtEl>
                                      </p:cBhvr>
                                    </p:animEffect>
                                    <p:anim calcmode="lin" valueType="num">
                                      <p:cBhvr>
                                        <p:cTn id="44"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45" dur="100" decel="100000"/>
                                        <p:tgtEl>
                                          <p:spTgt spid="3">
                                            <p:txEl>
                                              <p:pRg st="1" end="1"/>
                                            </p:txEl>
                                          </p:spTgt>
                                        </p:tgtEl>
                                        <p:attrNameLst>
                                          <p:attrName>ppt_y</p:attrName>
                                        </p:attrNameLst>
                                      </p:cBhvr>
                                      <p:tavLst>
                                        <p:tav tm="0">
                                          <p:val>
                                            <p:strVal val="ppt_y"/>
                                          </p:val>
                                        </p:tav>
                                        <p:tav tm="100000">
                                          <p:val>
                                            <p:strVal val="ppt_y-.03"/>
                                          </p:val>
                                        </p:tav>
                                      </p:tavLst>
                                    </p:anim>
                                    <p:anim calcmode="lin" valueType="num">
                                      <p:cBhvr>
                                        <p:cTn id="46" dur="900" accel="100000">
                                          <p:stCondLst>
                                            <p:cond delay="100"/>
                                          </p:stCondLst>
                                        </p:cTn>
                                        <p:tgtEl>
                                          <p:spTgt spid="3">
                                            <p:txEl>
                                              <p:pRg st="1" end="1"/>
                                            </p:txEl>
                                          </p:spTgt>
                                        </p:tgtEl>
                                        <p:attrNameLst>
                                          <p:attrName>ppt_y</p:attrName>
                                        </p:attrNameLst>
                                      </p:cBhvr>
                                      <p:tavLst>
                                        <p:tav tm="0">
                                          <p:val>
                                            <p:strVal val="ppt_y"/>
                                          </p:val>
                                        </p:tav>
                                        <p:tav tm="100000">
                                          <p:val>
                                            <p:strVal val="ppt_y+1"/>
                                          </p:val>
                                        </p:tav>
                                      </p:tavLst>
                                    </p:anim>
                                    <p:set>
                                      <p:cBhvr>
                                        <p:cTn id="47"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6" name="Picture 3" descr="C:\Users\candan\Desktop\resimler görsellik\yoıop.jpg"/>
          <p:cNvPicPr>
            <a:picLocks noChangeAspect="1" noChangeArrowheads="1"/>
          </p:cNvPicPr>
          <p:nvPr/>
        </p:nvPicPr>
        <p:blipFill>
          <a:blip r:embed="rId2" cstate="print"/>
          <a:srcRect/>
          <a:stretch>
            <a:fillRect/>
          </a:stretch>
        </p:blipFill>
        <p:spPr bwMode="auto">
          <a:xfrm>
            <a:off x="1043608" y="1124744"/>
            <a:ext cx="3312368" cy="4608512"/>
          </a:xfrm>
          <a:prstGeom prst="rect">
            <a:avLst/>
          </a:prstGeom>
          <a:noFill/>
        </p:spPr>
      </p:pic>
      <p:pic>
        <p:nvPicPr>
          <p:cNvPr id="14338" name="Picture 2" descr="C:\Users\candan\Desktop\seçmeliler 4. sınıf\görsellik\untitled.png"/>
          <p:cNvPicPr>
            <a:picLocks noChangeAspect="1" noChangeArrowheads="1"/>
          </p:cNvPicPr>
          <p:nvPr/>
        </p:nvPicPr>
        <p:blipFill>
          <a:blip r:embed="rId3" cstate="print"/>
          <a:srcRect/>
          <a:stretch>
            <a:fillRect/>
          </a:stretch>
        </p:blipFill>
        <p:spPr bwMode="auto">
          <a:xfrm>
            <a:off x="4644008" y="1124744"/>
            <a:ext cx="3456384" cy="46085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decel="50000" fill="hold">
                                          <p:stCondLst>
                                            <p:cond delay="0"/>
                                          </p:stCondLst>
                                        </p:cTn>
                                        <p:tgtEl>
                                          <p:spTgt spid="1433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33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338"/>
                                        </p:tgtEl>
                                        <p:attrNameLst>
                                          <p:attrName>ppt_w</p:attrName>
                                        </p:attrNameLst>
                                      </p:cBhvr>
                                      <p:tavLst>
                                        <p:tav tm="0">
                                          <p:val>
                                            <p:strVal val="#ppt_w*.05"/>
                                          </p:val>
                                        </p:tav>
                                        <p:tav tm="100000">
                                          <p:val>
                                            <p:strVal val="#ppt_w"/>
                                          </p:val>
                                        </p:tav>
                                      </p:tavLst>
                                    </p:anim>
                                    <p:anim calcmode="lin" valueType="num">
                                      <p:cBhvr>
                                        <p:cTn id="10" dur="1000" fill="hold"/>
                                        <p:tgtEl>
                                          <p:spTgt spid="1433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33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33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33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338"/>
                                        </p:tgtEl>
                                      </p:cBhvr>
                                    </p:animEffect>
                                  </p:childTnLst>
                                </p:cTn>
                              </p:par>
                              <p:par>
                                <p:cTn id="15" presetID="2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xit" presetSubtype="0" fill="hold" nodeType="clickEffect">
                                  <p:stCondLst>
                                    <p:cond delay="0"/>
                                  </p:stCondLst>
                                  <p:childTnLst>
                                    <p:animEffect transition="out" filter="fade">
                                      <p:cBhvr>
                                        <p:cTn id="28" dur="800" accel="100000">
                                          <p:stCondLst>
                                            <p:cond delay="200"/>
                                          </p:stCondLst>
                                        </p:cTn>
                                        <p:tgtEl>
                                          <p:spTgt spid="14338"/>
                                        </p:tgtEl>
                                      </p:cBhvr>
                                    </p:animEffect>
                                    <p:anim calcmode="lin" valueType="num">
                                      <p:cBhvr>
                                        <p:cTn id="29" dur="800" accel="100000">
                                          <p:stCondLst>
                                            <p:cond delay="200"/>
                                          </p:stCondLst>
                                        </p:cTn>
                                        <p:tgtEl>
                                          <p:spTgt spid="14338"/>
                                        </p:tgtEl>
                                        <p:attrNameLst>
                                          <p:attrName>style.rotation</p:attrName>
                                        </p:attrNameLst>
                                      </p:cBhvr>
                                      <p:tavLst>
                                        <p:tav tm="0">
                                          <p:val>
                                            <p:fltVal val="0"/>
                                          </p:val>
                                        </p:tav>
                                        <p:tav tm="100000">
                                          <p:val>
                                            <p:fltVal val="-90"/>
                                          </p:val>
                                        </p:tav>
                                      </p:tavLst>
                                    </p:anim>
                                    <p:anim calcmode="lin" valueType="num">
                                      <p:cBhvr>
                                        <p:cTn id="30" dur="200" decel="100000"/>
                                        <p:tgtEl>
                                          <p:spTgt spid="14338"/>
                                        </p:tgtEl>
                                        <p:attrNameLst>
                                          <p:attrName>ppt_x</p:attrName>
                                        </p:attrNameLst>
                                      </p:cBhvr>
                                      <p:tavLst>
                                        <p:tav tm="0">
                                          <p:val>
                                            <p:strVal val="ppt_x"/>
                                          </p:val>
                                        </p:tav>
                                        <p:tav tm="100000">
                                          <p:val>
                                            <p:strVal val="ppt_x-0.05"/>
                                          </p:val>
                                        </p:tav>
                                      </p:tavLst>
                                    </p:anim>
                                    <p:anim calcmode="lin" valueType="num">
                                      <p:cBhvr>
                                        <p:cTn id="31" dur="200" decel="100000"/>
                                        <p:tgtEl>
                                          <p:spTgt spid="14338"/>
                                        </p:tgtEl>
                                        <p:attrNameLst>
                                          <p:attrName>ppt_y</p:attrName>
                                        </p:attrNameLst>
                                      </p:cBhvr>
                                      <p:tavLst>
                                        <p:tav tm="0">
                                          <p:val>
                                            <p:strVal val="ppt_y"/>
                                          </p:val>
                                        </p:tav>
                                        <p:tav tm="100000">
                                          <p:val>
                                            <p:strVal val="ppt_y+0.1"/>
                                          </p:val>
                                        </p:tav>
                                      </p:tavLst>
                                    </p:anim>
                                    <p:anim calcmode="lin" valueType="num">
                                      <p:cBhvr>
                                        <p:cTn id="32" dur="800" accel="100000">
                                          <p:stCondLst>
                                            <p:cond delay="200"/>
                                          </p:stCondLst>
                                        </p:cTn>
                                        <p:tgtEl>
                                          <p:spTgt spid="14338"/>
                                        </p:tgtEl>
                                        <p:attrNameLst>
                                          <p:attrName>ppt_x</p:attrName>
                                        </p:attrNameLst>
                                      </p:cBhvr>
                                      <p:tavLst>
                                        <p:tav tm="0">
                                          <p:val>
                                            <p:strVal val="ppt_x"/>
                                          </p:val>
                                        </p:tav>
                                        <p:tav tm="100000">
                                          <p:val>
                                            <p:strVal val="ppt_x+0.4+0.05"/>
                                          </p:val>
                                        </p:tav>
                                      </p:tavLst>
                                    </p:anim>
                                    <p:anim calcmode="lin" valueType="num">
                                      <p:cBhvr>
                                        <p:cTn id="33" dur="800" accel="100000">
                                          <p:stCondLst>
                                            <p:cond delay="200"/>
                                          </p:stCondLst>
                                        </p:cTn>
                                        <p:tgtEl>
                                          <p:spTgt spid="14338"/>
                                        </p:tgtEl>
                                        <p:attrNameLst>
                                          <p:attrName>ppt_y</p:attrName>
                                        </p:attrNameLst>
                                      </p:cBhvr>
                                      <p:tavLst>
                                        <p:tav tm="0">
                                          <p:val>
                                            <p:strVal val="ppt_y"/>
                                          </p:val>
                                        </p:tav>
                                        <p:tav tm="100000">
                                          <p:val>
                                            <p:strVal val="ppt_y-0.4-0.1"/>
                                          </p:val>
                                        </p:tav>
                                      </p:tavLst>
                                    </p:anim>
                                    <p:set>
                                      <p:cBhvr>
                                        <p:cTn id="34" dur="1" fill="hold">
                                          <p:stCondLst>
                                            <p:cond delay="999"/>
                                          </p:stCondLst>
                                        </p:cTn>
                                        <p:tgtEl>
                                          <p:spTgt spid="14338"/>
                                        </p:tgtEl>
                                        <p:attrNameLst>
                                          <p:attrName>style.visibility</p:attrName>
                                        </p:attrNameLst>
                                      </p:cBhvr>
                                      <p:to>
                                        <p:strVal val="hidden"/>
                                      </p:to>
                                    </p:set>
                                  </p:childTnLst>
                                </p:cTn>
                              </p:par>
                              <p:par>
                                <p:cTn id="35" presetID="30" presetClass="exit" presetSubtype="0" fill="hold" nodeType="withEffect">
                                  <p:stCondLst>
                                    <p:cond delay="0"/>
                                  </p:stCondLst>
                                  <p:childTnLst>
                                    <p:animEffect transition="out" filter="fade">
                                      <p:cBhvr>
                                        <p:cTn id="36" dur="800" accel="100000">
                                          <p:stCondLst>
                                            <p:cond delay="200"/>
                                          </p:stCondLst>
                                        </p:cTn>
                                        <p:tgtEl>
                                          <p:spTgt spid="6"/>
                                        </p:tgtEl>
                                      </p:cBhvr>
                                    </p:animEffect>
                                    <p:anim calcmode="lin" valueType="num">
                                      <p:cBhvr>
                                        <p:cTn id="37" dur="800" accel="100000">
                                          <p:stCondLst>
                                            <p:cond delay="200"/>
                                          </p:stCondLst>
                                        </p:cTn>
                                        <p:tgtEl>
                                          <p:spTgt spid="6"/>
                                        </p:tgtEl>
                                        <p:attrNameLst>
                                          <p:attrName>style.rotation</p:attrName>
                                        </p:attrNameLst>
                                      </p:cBhvr>
                                      <p:tavLst>
                                        <p:tav tm="0">
                                          <p:val>
                                            <p:fltVal val="0"/>
                                          </p:val>
                                        </p:tav>
                                        <p:tav tm="100000">
                                          <p:val>
                                            <p:fltVal val="-90"/>
                                          </p:val>
                                        </p:tav>
                                      </p:tavLst>
                                    </p:anim>
                                    <p:anim calcmode="lin" valueType="num">
                                      <p:cBhvr>
                                        <p:cTn id="38" dur="200" decel="100000"/>
                                        <p:tgtEl>
                                          <p:spTgt spid="6"/>
                                        </p:tgtEl>
                                        <p:attrNameLst>
                                          <p:attrName>ppt_x</p:attrName>
                                        </p:attrNameLst>
                                      </p:cBhvr>
                                      <p:tavLst>
                                        <p:tav tm="0">
                                          <p:val>
                                            <p:strVal val="ppt_x"/>
                                          </p:val>
                                        </p:tav>
                                        <p:tav tm="100000">
                                          <p:val>
                                            <p:strVal val="ppt_x-0.05"/>
                                          </p:val>
                                        </p:tav>
                                      </p:tavLst>
                                    </p:anim>
                                    <p:anim calcmode="lin" valueType="num">
                                      <p:cBhvr>
                                        <p:cTn id="39" dur="200" decel="100000"/>
                                        <p:tgtEl>
                                          <p:spTgt spid="6"/>
                                        </p:tgtEl>
                                        <p:attrNameLst>
                                          <p:attrName>ppt_y</p:attrName>
                                        </p:attrNameLst>
                                      </p:cBhvr>
                                      <p:tavLst>
                                        <p:tav tm="0">
                                          <p:val>
                                            <p:strVal val="ppt_y"/>
                                          </p:val>
                                        </p:tav>
                                        <p:tav tm="100000">
                                          <p:val>
                                            <p:strVal val="ppt_y+0.1"/>
                                          </p:val>
                                        </p:tav>
                                      </p:tavLst>
                                    </p:anim>
                                    <p:anim calcmode="lin" valueType="num">
                                      <p:cBhvr>
                                        <p:cTn id="40" dur="800" accel="100000">
                                          <p:stCondLst>
                                            <p:cond delay="200"/>
                                          </p:stCondLst>
                                        </p:cTn>
                                        <p:tgtEl>
                                          <p:spTgt spid="6"/>
                                        </p:tgtEl>
                                        <p:attrNameLst>
                                          <p:attrName>ppt_x</p:attrName>
                                        </p:attrNameLst>
                                      </p:cBhvr>
                                      <p:tavLst>
                                        <p:tav tm="0">
                                          <p:val>
                                            <p:strVal val="ppt_x"/>
                                          </p:val>
                                        </p:tav>
                                        <p:tav tm="100000">
                                          <p:val>
                                            <p:strVal val="ppt_x+0.4+0.05"/>
                                          </p:val>
                                        </p:tav>
                                      </p:tavLst>
                                    </p:anim>
                                    <p:anim calcmode="lin" valueType="num">
                                      <p:cBhvr>
                                        <p:cTn id="41" dur="800" accel="100000">
                                          <p:stCondLst>
                                            <p:cond delay="200"/>
                                          </p:stCondLst>
                                        </p:cTn>
                                        <p:tgtEl>
                                          <p:spTgt spid="6"/>
                                        </p:tgtEl>
                                        <p:attrNameLst>
                                          <p:attrName>ppt_y</p:attrName>
                                        </p:attrNameLst>
                                      </p:cBhvr>
                                      <p:tavLst>
                                        <p:tav tm="0">
                                          <p:val>
                                            <p:strVal val="ppt_y"/>
                                          </p:val>
                                        </p:tav>
                                        <p:tav tm="100000">
                                          <p:val>
                                            <p:strVal val="ppt_y-0.4-0.1"/>
                                          </p:val>
                                        </p:tav>
                                      </p:tavLst>
                                    </p:anim>
                                    <p:set>
                                      <p:cBhvr>
                                        <p:cTn id="42"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17999">
              <a:srgbClr val="FFFF99"/>
            </a:gs>
            <a:gs pos="36000">
              <a:srgbClr val="FFFF00"/>
            </a:gs>
            <a:gs pos="61000">
              <a:srgbClr val="FFFF99"/>
            </a:gs>
            <a:gs pos="82001">
              <a:srgbClr val="FFCCFF"/>
            </a:gs>
            <a:gs pos="100000">
              <a:srgbClr val="CCCC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1172756" y="620688"/>
            <a:ext cx="6965245" cy="1202485"/>
          </a:xfrm>
        </p:spPr>
        <p:txBody>
          <a:bodyPr>
            <a:noAutofit/>
          </a:bodyPr>
          <a:lstStyle/>
          <a:p>
            <a:r>
              <a:rPr lang="tr-TR" sz="4800" b="1" dirty="0" smtClean="0">
                <a:solidFill>
                  <a:srgbClr val="7030A0"/>
                </a:solidFill>
                <a:latin typeface="Times New Roman" panose="02020603050405020304" pitchFamily="18" charset="0"/>
                <a:cs typeface="Times New Roman" panose="02020603050405020304" pitchFamily="18" charset="0"/>
              </a:rPr>
              <a:t>Eğitsel Tasarım</a:t>
            </a:r>
            <a:endParaRPr lang="tr-TR" sz="4800" b="1" dirty="0">
              <a:solidFill>
                <a:srgbClr val="7030A0"/>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1187624" y="1412776"/>
            <a:ext cx="7056784" cy="2044824"/>
          </a:xfrm>
        </p:spPr>
        <p:txBody>
          <a:bodyPr>
            <a:normAutofit fontScale="85000" lnSpcReduction="10000"/>
          </a:bodyPr>
          <a:lstStyle/>
          <a:p>
            <a:endParaRPr lang="tr-TR" dirty="0" smtClean="0"/>
          </a:p>
          <a:p>
            <a:r>
              <a:rPr lang="tr-TR" sz="4000" b="1" dirty="0" smtClean="0">
                <a:latin typeface="Times New Roman" panose="02020603050405020304" pitchFamily="18" charset="0"/>
                <a:cs typeface="Times New Roman" panose="02020603050405020304" pitchFamily="18" charset="0"/>
              </a:rPr>
              <a:t>Öğrenciye kazandırılmak istenilen bilişsel, duyuşsal ve devinişsel özellikleri kapsamalıdır</a:t>
            </a:r>
            <a:r>
              <a:rPr lang="tr-TR" sz="4000" b="1" dirty="0" smtClean="0">
                <a:latin typeface="AR CENA" pitchFamily="2" charset="0"/>
              </a:rPr>
              <a:t>.</a:t>
            </a:r>
            <a:endParaRPr lang="tr-TR" sz="4000" b="1" dirty="0">
              <a:latin typeface="AR CENA" pitchFamily="2" charset="0"/>
            </a:endParaRPr>
          </a:p>
        </p:txBody>
      </p:sp>
      <p:pic>
        <p:nvPicPr>
          <p:cNvPr id="2050" name="Picture 2" descr="C:\Users\candan\Desktop\seçmeliler 4. sınıf\görsellik\imagesCAPXO3SE.jpg"/>
          <p:cNvPicPr>
            <a:picLocks noChangeAspect="1" noChangeArrowheads="1"/>
          </p:cNvPicPr>
          <p:nvPr/>
        </p:nvPicPr>
        <p:blipFill>
          <a:blip r:embed="rId2" cstate="print"/>
          <a:srcRect/>
          <a:stretch>
            <a:fillRect/>
          </a:stretch>
        </p:blipFill>
        <p:spPr bwMode="auto">
          <a:xfrm>
            <a:off x="1187624" y="3933056"/>
            <a:ext cx="2376264" cy="1656184"/>
          </a:xfrm>
          <a:prstGeom prst="rect">
            <a:avLst/>
          </a:prstGeom>
          <a:noFill/>
        </p:spPr>
      </p:pic>
      <p:pic>
        <p:nvPicPr>
          <p:cNvPr id="5" name="Picture 3" descr="C:\Users\candan\Desktop\resimler görsellik\fen-ve-teknoloji-çalışma-sorurrrrrrr.jpg"/>
          <p:cNvPicPr>
            <a:picLocks noChangeAspect="1" noChangeArrowheads="1"/>
          </p:cNvPicPr>
          <p:nvPr/>
        </p:nvPicPr>
        <p:blipFill>
          <a:blip r:embed="rId3" cstate="print"/>
          <a:srcRect/>
          <a:stretch>
            <a:fillRect/>
          </a:stretch>
        </p:blipFill>
        <p:spPr bwMode="auto">
          <a:xfrm>
            <a:off x="5292080" y="3897052"/>
            <a:ext cx="2592288" cy="172819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300"/>
                            </p:stCondLst>
                            <p:childTnLst>
                              <p:par>
                                <p:cTn id="12" presetID="47"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down)">
                                      <p:cBhvr>
                                        <p:cTn id="21" dur="580">
                                          <p:stCondLst>
                                            <p:cond delay="0"/>
                                          </p:stCondLst>
                                        </p:cTn>
                                        <p:tgtEl>
                                          <p:spTgt spid="3">
                                            <p:txEl>
                                              <p:pRg st="1" end="1"/>
                                            </p:txEl>
                                          </p:spTgt>
                                        </p:tgtEl>
                                      </p:cBhvr>
                                    </p:animEffect>
                                    <p:anim calcmode="lin" valueType="num">
                                      <p:cBhvr>
                                        <p:cTn id="2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xEl>
                                              <p:pRg st="1" end="1"/>
                                            </p:txEl>
                                          </p:spTgt>
                                        </p:tgtEl>
                                      </p:cBhvr>
                                      <p:to x="100000" y="60000"/>
                                    </p:animScale>
                                    <p:animScale>
                                      <p:cBhvr>
                                        <p:cTn id="28" dur="166" decel="50000">
                                          <p:stCondLst>
                                            <p:cond delay="676"/>
                                          </p:stCondLst>
                                        </p:cTn>
                                        <p:tgtEl>
                                          <p:spTgt spid="3">
                                            <p:txEl>
                                              <p:pRg st="1" end="1"/>
                                            </p:txEl>
                                          </p:spTgt>
                                        </p:tgtEl>
                                      </p:cBhvr>
                                      <p:to x="100000" y="100000"/>
                                    </p:animScale>
                                    <p:animScale>
                                      <p:cBhvr>
                                        <p:cTn id="29" dur="26">
                                          <p:stCondLst>
                                            <p:cond delay="1312"/>
                                          </p:stCondLst>
                                        </p:cTn>
                                        <p:tgtEl>
                                          <p:spTgt spid="3">
                                            <p:txEl>
                                              <p:pRg st="1" end="1"/>
                                            </p:txEl>
                                          </p:spTgt>
                                        </p:tgtEl>
                                      </p:cBhvr>
                                      <p:to x="100000" y="80000"/>
                                    </p:animScale>
                                    <p:animScale>
                                      <p:cBhvr>
                                        <p:cTn id="30" dur="166" decel="50000">
                                          <p:stCondLst>
                                            <p:cond delay="1338"/>
                                          </p:stCondLst>
                                        </p:cTn>
                                        <p:tgtEl>
                                          <p:spTgt spid="3">
                                            <p:txEl>
                                              <p:pRg st="1" end="1"/>
                                            </p:txEl>
                                          </p:spTgt>
                                        </p:tgtEl>
                                      </p:cBhvr>
                                      <p:to x="100000" y="100000"/>
                                    </p:animScale>
                                    <p:animScale>
                                      <p:cBhvr>
                                        <p:cTn id="31" dur="26">
                                          <p:stCondLst>
                                            <p:cond delay="1642"/>
                                          </p:stCondLst>
                                        </p:cTn>
                                        <p:tgtEl>
                                          <p:spTgt spid="3">
                                            <p:txEl>
                                              <p:pRg st="1" end="1"/>
                                            </p:txEl>
                                          </p:spTgt>
                                        </p:tgtEl>
                                      </p:cBhvr>
                                      <p:to x="100000" y="90000"/>
                                    </p:animScale>
                                    <p:animScale>
                                      <p:cBhvr>
                                        <p:cTn id="32" dur="166" decel="50000">
                                          <p:stCondLst>
                                            <p:cond delay="1668"/>
                                          </p:stCondLst>
                                        </p:cTn>
                                        <p:tgtEl>
                                          <p:spTgt spid="3">
                                            <p:txEl>
                                              <p:pRg st="1" end="1"/>
                                            </p:txEl>
                                          </p:spTgt>
                                        </p:tgtEl>
                                      </p:cBhvr>
                                      <p:to x="100000" y="100000"/>
                                    </p:animScale>
                                    <p:animScale>
                                      <p:cBhvr>
                                        <p:cTn id="33" dur="26">
                                          <p:stCondLst>
                                            <p:cond delay="1808"/>
                                          </p:stCondLst>
                                        </p:cTn>
                                        <p:tgtEl>
                                          <p:spTgt spid="3">
                                            <p:txEl>
                                              <p:pRg st="1" end="1"/>
                                            </p:txEl>
                                          </p:spTgt>
                                        </p:tgtEl>
                                      </p:cBhvr>
                                      <p:to x="100000" y="95000"/>
                                    </p:animScale>
                                    <p:animScale>
                                      <p:cBhvr>
                                        <p:cTn id="34" dur="166" decel="50000">
                                          <p:stCondLst>
                                            <p:cond delay="1834"/>
                                          </p:stCondLst>
                                        </p:cTn>
                                        <p:tgtEl>
                                          <p:spTgt spid="3">
                                            <p:txEl>
                                              <p:pRg st="1" end="1"/>
                                            </p:txEl>
                                          </p:spTgt>
                                        </p:tgtEl>
                                      </p:cBhvr>
                                      <p:to x="100000" y="100000"/>
                                    </p:animScale>
                                  </p:childTnLst>
                                </p:cTn>
                              </p:par>
                            </p:childTnLst>
                          </p:cTn>
                        </p:par>
                        <p:par>
                          <p:cTn id="35" fill="hold">
                            <p:stCondLst>
                              <p:cond delay="2000"/>
                            </p:stCondLst>
                            <p:childTnLst>
                              <p:par>
                                <p:cTn id="36" presetID="47" presetClass="entr" presetSubtype="0" fill="hold" nodeType="after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fade">
                                      <p:cBhvr>
                                        <p:cTn id="38" dur="1000"/>
                                        <p:tgtEl>
                                          <p:spTgt spid="2050"/>
                                        </p:tgtEl>
                                      </p:cBhvr>
                                    </p:animEffect>
                                    <p:anim calcmode="lin" valueType="num">
                                      <p:cBhvr>
                                        <p:cTn id="39" dur="1000" fill="hold"/>
                                        <p:tgtEl>
                                          <p:spTgt spid="2050"/>
                                        </p:tgtEl>
                                        <p:attrNameLst>
                                          <p:attrName>ppt_x</p:attrName>
                                        </p:attrNameLst>
                                      </p:cBhvr>
                                      <p:tavLst>
                                        <p:tav tm="0">
                                          <p:val>
                                            <p:strVal val="#ppt_x"/>
                                          </p:val>
                                        </p:tav>
                                        <p:tav tm="100000">
                                          <p:val>
                                            <p:strVal val="#ppt_x"/>
                                          </p:val>
                                        </p:tav>
                                      </p:tavLst>
                                    </p:anim>
                                    <p:anim calcmode="lin" valueType="num">
                                      <p:cBhvr>
                                        <p:cTn id="4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9" presetClass="exit" presetSubtype="10" fill="hold" grpId="1" nodeType="clickEffect">
                                  <p:stCondLst>
                                    <p:cond delay="0"/>
                                  </p:stCondLst>
                                  <p:iterate type="lt">
                                    <p:tmPct val="0"/>
                                  </p:iterate>
                                  <p:childTnLst>
                                    <p:anim calcmode="lin" valueType="num">
                                      <p:cBhvr>
                                        <p:cTn id="44" dur="5000"/>
                                        <p:tgtEl>
                                          <p:spTgt spid="2"/>
                                        </p:tgtEl>
                                        <p:attrNameLst>
                                          <p:attrName>ppt_h</p:attrName>
                                        </p:attrNameLst>
                                      </p:cBhvr>
                                      <p:tavLst>
                                        <p:tav tm="0">
                                          <p:val>
                                            <p:strVal val="ppt_h"/>
                                          </p:val>
                                        </p:tav>
                                        <p:tav tm="100000">
                                          <p:val>
                                            <p:strVal val="ppt_h"/>
                                          </p:val>
                                        </p:tav>
                                      </p:tavLst>
                                    </p:anim>
                                    <p:anim calcmode="lin" valueType="num">
                                      <p:cBhvr>
                                        <p:cTn id="45" dur="5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46" dur="1" fill="hold">
                                          <p:stCondLst>
                                            <p:cond delay="4999"/>
                                          </p:stCondLst>
                                        </p:cTn>
                                        <p:tgtEl>
                                          <p:spTgt spid="2"/>
                                        </p:tgtEl>
                                        <p:attrNameLst>
                                          <p:attrName>style.visibility</p:attrName>
                                        </p:attrNameLst>
                                      </p:cBhvr>
                                      <p:to>
                                        <p:strVal val="hidden"/>
                                      </p:to>
                                    </p:set>
                                  </p:childTnLst>
                                </p:cTn>
                              </p:par>
                              <p:par>
                                <p:cTn id="47" presetID="19" presetClass="exit" presetSubtype="10" fill="hold" grpId="1" nodeType="withEffect">
                                  <p:stCondLst>
                                    <p:cond delay="0"/>
                                  </p:stCondLst>
                                  <p:childTnLst>
                                    <p:anim calcmode="lin" valueType="num">
                                      <p:cBhvr>
                                        <p:cTn id="48" dur="5000"/>
                                        <p:tgtEl>
                                          <p:spTgt spid="3">
                                            <p:txEl>
                                              <p:pRg st="1" end="1"/>
                                            </p:txEl>
                                          </p:spTgt>
                                        </p:tgtEl>
                                        <p:attrNameLst>
                                          <p:attrName>ppt_h</p:attrName>
                                        </p:attrNameLst>
                                      </p:cBhvr>
                                      <p:tavLst>
                                        <p:tav tm="0">
                                          <p:val>
                                            <p:strVal val="ppt_h"/>
                                          </p:val>
                                        </p:tav>
                                        <p:tav tm="100000">
                                          <p:val>
                                            <p:strVal val="ppt_h"/>
                                          </p:val>
                                        </p:tav>
                                      </p:tavLst>
                                    </p:anim>
                                    <p:anim calcmode="lin" valueType="num">
                                      <p:cBhvr>
                                        <p:cTn id="49" dur="5000"/>
                                        <p:tgtEl>
                                          <p:spTgt spid="3">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50" dur="1" fill="hold">
                                          <p:stCondLst>
                                            <p:cond delay="4999"/>
                                          </p:stCondLst>
                                        </p:cTn>
                                        <p:tgtEl>
                                          <p:spTgt spid="3">
                                            <p:txEl>
                                              <p:pRg st="1" end="1"/>
                                            </p:txEl>
                                          </p:spTgt>
                                        </p:tgtEl>
                                        <p:attrNameLst>
                                          <p:attrName>style.visibility</p:attrName>
                                        </p:attrNameLst>
                                      </p:cBhvr>
                                      <p:to>
                                        <p:strVal val="hidden"/>
                                      </p:to>
                                    </p:set>
                                  </p:childTnLst>
                                </p:cTn>
                              </p:par>
                              <p:par>
                                <p:cTn id="51" presetID="19" presetClass="exit" presetSubtype="10" fill="hold" nodeType="withEffect">
                                  <p:stCondLst>
                                    <p:cond delay="0"/>
                                  </p:stCondLst>
                                  <p:childTnLst>
                                    <p:anim calcmode="lin" valueType="num">
                                      <p:cBhvr>
                                        <p:cTn id="52" dur="5000"/>
                                        <p:tgtEl>
                                          <p:spTgt spid="2050"/>
                                        </p:tgtEl>
                                        <p:attrNameLst>
                                          <p:attrName>ppt_h</p:attrName>
                                        </p:attrNameLst>
                                      </p:cBhvr>
                                      <p:tavLst>
                                        <p:tav tm="0">
                                          <p:val>
                                            <p:strVal val="ppt_h"/>
                                          </p:val>
                                        </p:tav>
                                        <p:tav tm="100000">
                                          <p:val>
                                            <p:strVal val="ppt_h"/>
                                          </p:val>
                                        </p:tav>
                                      </p:tavLst>
                                    </p:anim>
                                    <p:anim calcmode="lin" valueType="num">
                                      <p:cBhvr>
                                        <p:cTn id="53" dur="5000"/>
                                        <p:tgtEl>
                                          <p:spTgt spid="205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54" dur="1" fill="hold">
                                          <p:stCondLst>
                                            <p:cond delay="4999"/>
                                          </p:stCondLst>
                                        </p:cTn>
                                        <p:tgtEl>
                                          <p:spTgt spid="2050"/>
                                        </p:tgtEl>
                                        <p:attrNameLst>
                                          <p:attrName>style.visibility</p:attrName>
                                        </p:attrNameLst>
                                      </p:cBhvr>
                                      <p:to>
                                        <p:strVal val="hidden"/>
                                      </p:to>
                                    </p:set>
                                  </p:childTnLst>
                                </p:cTn>
                              </p:par>
                              <p:par>
                                <p:cTn id="55" presetID="19" presetClass="exit" presetSubtype="10" fill="hold" nodeType="withEffect">
                                  <p:stCondLst>
                                    <p:cond delay="0"/>
                                  </p:stCondLst>
                                  <p:childTnLst>
                                    <p:anim calcmode="lin" valueType="num">
                                      <p:cBhvr>
                                        <p:cTn id="56" dur="5000"/>
                                        <p:tgtEl>
                                          <p:spTgt spid="5"/>
                                        </p:tgtEl>
                                        <p:attrNameLst>
                                          <p:attrName>ppt_h</p:attrName>
                                        </p:attrNameLst>
                                      </p:cBhvr>
                                      <p:tavLst>
                                        <p:tav tm="0">
                                          <p:val>
                                            <p:strVal val="ppt_h"/>
                                          </p:val>
                                        </p:tav>
                                        <p:tav tm="100000">
                                          <p:val>
                                            <p:strVal val="ppt_h"/>
                                          </p:val>
                                        </p:tav>
                                      </p:tavLst>
                                    </p:anim>
                                    <p:anim calcmode="lin" valueType="num">
                                      <p:cBhvr>
                                        <p:cTn id="57" dur="5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58" dur="1" fill="hold">
                                          <p:stCondLst>
                                            <p:cond delay="4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66FFFF"/>
            </a:gs>
            <a:gs pos="61000">
              <a:schemeClr val="bg2">
                <a:lumMod val="90000"/>
              </a:schemeClr>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827584" y="476672"/>
            <a:ext cx="6965245" cy="1202485"/>
          </a:xfrm>
        </p:spPr>
        <p:txBody>
          <a:bodyPr>
            <a:normAutofit/>
          </a:bodyPr>
          <a:lstStyle/>
          <a:p>
            <a:r>
              <a:rPr lang="tr-TR" sz="5400" b="1" dirty="0" smtClean="0">
                <a:solidFill>
                  <a:srgbClr val="FF0000"/>
                </a:solidFill>
                <a:latin typeface="AR CENA" pitchFamily="2" charset="0"/>
              </a:rPr>
              <a:t>Görsel  Tasarım</a:t>
            </a:r>
            <a:endParaRPr lang="tr-TR" sz="5400" b="1" dirty="0">
              <a:solidFill>
                <a:srgbClr val="FF0000"/>
              </a:solidFill>
              <a:latin typeface="AR CENA" pitchFamily="2" charset="0"/>
            </a:endParaRPr>
          </a:p>
        </p:txBody>
      </p:sp>
      <p:sp>
        <p:nvSpPr>
          <p:cNvPr id="3" name="2 İçerik Yer Tutucusu"/>
          <p:cNvSpPr>
            <a:spLocks noGrp="1"/>
          </p:cNvSpPr>
          <p:nvPr>
            <p:ph idx="1"/>
          </p:nvPr>
        </p:nvSpPr>
        <p:spPr>
          <a:xfrm>
            <a:off x="755576" y="1526057"/>
            <a:ext cx="4618856" cy="4525963"/>
          </a:xfrm>
        </p:spPr>
        <p:txBody>
          <a:bodyPr>
            <a:normAutofit/>
          </a:bodyPr>
          <a:lstStyle/>
          <a:p>
            <a:r>
              <a:rPr lang="tr-TR" sz="3600" dirty="0" smtClean="0">
                <a:latin typeface="Times New Roman" panose="02020603050405020304" pitchFamily="18" charset="0"/>
                <a:cs typeface="Times New Roman" panose="02020603050405020304" pitchFamily="18" charset="0"/>
              </a:rPr>
              <a:t>Görsel tasarım sözel bilgilerin resimlendirilmesi ve görsel materyallerin amaca uygun olarak kullanılmasını içerir</a:t>
            </a:r>
            <a:r>
              <a:rPr lang="tr-TR" sz="3600" b="1" dirty="0" smtClean="0">
                <a:latin typeface="AR CENA" pitchFamily="2" charset="0"/>
              </a:rPr>
              <a:t>.</a:t>
            </a:r>
          </a:p>
          <a:p>
            <a:pPr>
              <a:buNone/>
            </a:pPr>
            <a:endParaRPr lang="tr-TR" sz="3600" b="1" dirty="0">
              <a:latin typeface="AR CENA" pitchFamily="2" charset="0"/>
            </a:endParaRPr>
          </a:p>
        </p:txBody>
      </p:sp>
      <p:pic>
        <p:nvPicPr>
          <p:cNvPr id="15363" name="Picture 3" descr="C:\Users\candan\Desktop\resimler görsellik\tjrkytridedyd.jpg"/>
          <p:cNvPicPr>
            <a:picLocks noChangeAspect="1" noChangeArrowheads="1"/>
          </p:cNvPicPr>
          <p:nvPr/>
        </p:nvPicPr>
        <p:blipFill>
          <a:blip r:embed="rId2" cstate="print"/>
          <a:srcRect/>
          <a:stretch>
            <a:fillRect/>
          </a:stretch>
        </p:blipFill>
        <p:spPr bwMode="auto">
          <a:xfrm>
            <a:off x="5148064" y="1844824"/>
            <a:ext cx="2952328" cy="388843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par>
                          <p:cTn id="29" fill="hold">
                            <p:stCondLst>
                              <p:cond delay="2000"/>
                            </p:stCondLst>
                            <p:childTnLst>
                              <p:par>
                                <p:cTn id="30" presetID="23" presetClass="entr" presetSubtype="16" fill="hold" nodeType="afterEffect">
                                  <p:stCondLst>
                                    <p:cond delay="0"/>
                                  </p:stCondLst>
                                  <p:childTnLst>
                                    <p:set>
                                      <p:cBhvr>
                                        <p:cTn id="31" dur="1" fill="hold">
                                          <p:stCondLst>
                                            <p:cond delay="0"/>
                                          </p:stCondLst>
                                        </p:cTn>
                                        <p:tgtEl>
                                          <p:spTgt spid="15363"/>
                                        </p:tgtEl>
                                        <p:attrNameLst>
                                          <p:attrName>style.visibility</p:attrName>
                                        </p:attrNameLst>
                                      </p:cBhvr>
                                      <p:to>
                                        <p:strVal val="visible"/>
                                      </p:to>
                                    </p:set>
                                    <p:anim calcmode="lin" valueType="num">
                                      <p:cBhvr>
                                        <p:cTn id="32" dur="500" fill="hold"/>
                                        <p:tgtEl>
                                          <p:spTgt spid="15363"/>
                                        </p:tgtEl>
                                        <p:attrNameLst>
                                          <p:attrName>ppt_w</p:attrName>
                                        </p:attrNameLst>
                                      </p:cBhvr>
                                      <p:tavLst>
                                        <p:tav tm="0">
                                          <p:val>
                                            <p:fltVal val="0"/>
                                          </p:val>
                                        </p:tav>
                                        <p:tav tm="100000">
                                          <p:val>
                                            <p:strVal val="#ppt_w"/>
                                          </p:val>
                                        </p:tav>
                                      </p:tavLst>
                                    </p:anim>
                                    <p:anim calcmode="lin" valueType="num">
                                      <p:cBhvr>
                                        <p:cTn id="33" dur="500" fill="hold"/>
                                        <p:tgtEl>
                                          <p:spTgt spid="15363"/>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xit" presetSubtype="0" fill="hold" grpId="1" nodeType="clickEffect">
                                  <p:stCondLst>
                                    <p:cond delay="0"/>
                                  </p:stCondLst>
                                  <p:iterate type="lt">
                                    <p:tmPct val="0"/>
                                  </p:iterate>
                                  <p:childTnLst>
                                    <p:animEffect transition="out" filter="fade">
                                      <p:cBhvr>
                                        <p:cTn id="37" dur="1000"/>
                                        <p:tgtEl>
                                          <p:spTgt spid="2"/>
                                        </p:tgtEl>
                                      </p:cBhvr>
                                    </p:animEffect>
                                    <p:anim calcmode="lin" valueType="num">
                                      <p:cBhvr>
                                        <p:cTn id="38" dur="1000"/>
                                        <p:tgtEl>
                                          <p:spTgt spid="2"/>
                                        </p:tgtEl>
                                        <p:attrNameLst>
                                          <p:attrName>ppt_x</p:attrName>
                                        </p:attrNameLst>
                                      </p:cBhvr>
                                      <p:tavLst>
                                        <p:tav tm="0">
                                          <p:val>
                                            <p:strVal val="ppt_x"/>
                                          </p:val>
                                        </p:tav>
                                        <p:tav tm="100000">
                                          <p:val>
                                            <p:strVal val="ppt_x"/>
                                          </p:val>
                                        </p:tav>
                                      </p:tavLst>
                                    </p:anim>
                                    <p:anim calcmode="lin" valueType="num">
                                      <p:cBhvr>
                                        <p:cTn id="39" dur="100" decel="100000"/>
                                        <p:tgtEl>
                                          <p:spTgt spid="2"/>
                                        </p:tgtEl>
                                        <p:attrNameLst>
                                          <p:attrName>ppt_y</p:attrName>
                                        </p:attrNameLst>
                                      </p:cBhvr>
                                      <p:tavLst>
                                        <p:tav tm="0">
                                          <p:val>
                                            <p:strVal val="ppt_y"/>
                                          </p:val>
                                        </p:tav>
                                        <p:tav tm="100000">
                                          <p:val>
                                            <p:strVal val="ppt_y-.03"/>
                                          </p:val>
                                        </p:tav>
                                      </p:tavLst>
                                    </p:anim>
                                    <p:anim calcmode="lin" valueType="num">
                                      <p:cBhvr>
                                        <p:cTn id="40" dur="900" accel="100000">
                                          <p:stCondLst>
                                            <p:cond delay="100"/>
                                          </p:stCondLst>
                                        </p:cTn>
                                        <p:tgtEl>
                                          <p:spTgt spid="2"/>
                                        </p:tgtEl>
                                        <p:attrNameLst>
                                          <p:attrName>ppt_y</p:attrName>
                                        </p:attrNameLst>
                                      </p:cBhvr>
                                      <p:tavLst>
                                        <p:tav tm="0">
                                          <p:val>
                                            <p:strVal val="ppt_y"/>
                                          </p:val>
                                        </p:tav>
                                        <p:tav tm="100000">
                                          <p:val>
                                            <p:strVal val="ppt_y+1"/>
                                          </p:val>
                                        </p:tav>
                                      </p:tavLst>
                                    </p:anim>
                                    <p:set>
                                      <p:cBhvr>
                                        <p:cTn id="41" dur="1" fill="hold">
                                          <p:stCondLst>
                                            <p:cond delay="999"/>
                                          </p:stCondLst>
                                        </p:cTn>
                                        <p:tgtEl>
                                          <p:spTgt spid="2"/>
                                        </p:tgtEl>
                                        <p:attrNameLst>
                                          <p:attrName>style.visibility</p:attrName>
                                        </p:attrNameLst>
                                      </p:cBhvr>
                                      <p:to>
                                        <p:strVal val="hidden"/>
                                      </p:to>
                                    </p:set>
                                  </p:childTnLst>
                                </p:cTn>
                              </p:par>
                              <p:par>
                                <p:cTn id="42" presetID="37" presetClass="exit" presetSubtype="0" fill="hold" grpId="1" nodeType="withEffect">
                                  <p:stCondLst>
                                    <p:cond delay="0"/>
                                  </p:stCondLst>
                                  <p:childTnLst>
                                    <p:animEffect transition="out" filter="fade">
                                      <p:cBhvr>
                                        <p:cTn id="43" dur="1000"/>
                                        <p:tgtEl>
                                          <p:spTgt spid="3">
                                            <p:txEl>
                                              <p:pRg st="0" end="0"/>
                                            </p:txEl>
                                          </p:spTgt>
                                        </p:tgtEl>
                                      </p:cBhvr>
                                    </p:animEffect>
                                    <p:anim calcmode="lin" valueType="num">
                                      <p:cBhvr>
                                        <p:cTn id="44"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45"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46"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47" dur="1" fill="hold">
                                          <p:stCondLst>
                                            <p:cond delay="999"/>
                                          </p:stCondLst>
                                        </p:cTn>
                                        <p:tgtEl>
                                          <p:spTgt spid="3">
                                            <p:txEl>
                                              <p:pRg st="0" end="0"/>
                                            </p:txEl>
                                          </p:spTgt>
                                        </p:tgtEl>
                                        <p:attrNameLst>
                                          <p:attrName>style.visibility</p:attrName>
                                        </p:attrNameLst>
                                      </p:cBhvr>
                                      <p:to>
                                        <p:strVal val="hidden"/>
                                      </p:to>
                                    </p:set>
                                  </p:childTnLst>
                                </p:cTn>
                              </p:par>
                              <p:par>
                                <p:cTn id="48" presetID="37" presetClass="exit" presetSubtype="0" fill="hold" nodeType="withEffect">
                                  <p:stCondLst>
                                    <p:cond delay="0"/>
                                  </p:stCondLst>
                                  <p:childTnLst>
                                    <p:animEffect transition="out" filter="fade">
                                      <p:cBhvr>
                                        <p:cTn id="49" dur="1000"/>
                                        <p:tgtEl>
                                          <p:spTgt spid="15363"/>
                                        </p:tgtEl>
                                      </p:cBhvr>
                                    </p:animEffect>
                                    <p:anim calcmode="lin" valueType="num">
                                      <p:cBhvr>
                                        <p:cTn id="50" dur="1000"/>
                                        <p:tgtEl>
                                          <p:spTgt spid="15363"/>
                                        </p:tgtEl>
                                        <p:attrNameLst>
                                          <p:attrName>ppt_x</p:attrName>
                                        </p:attrNameLst>
                                      </p:cBhvr>
                                      <p:tavLst>
                                        <p:tav tm="0">
                                          <p:val>
                                            <p:strVal val="ppt_x"/>
                                          </p:val>
                                        </p:tav>
                                        <p:tav tm="100000">
                                          <p:val>
                                            <p:strVal val="ppt_x"/>
                                          </p:val>
                                        </p:tav>
                                      </p:tavLst>
                                    </p:anim>
                                    <p:anim calcmode="lin" valueType="num">
                                      <p:cBhvr>
                                        <p:cTn id="51" dur="100" decel="100000"/>
                                        <p:tgtEl>
                                          <p:spTgt spid="15363"/>
                                        </p:tgtEl>
                                        <p:attrNameLst>
                                          <p:attrName>ppt_y</p:attrName>
                                        </p:attrNameLst>
                                      </p:cBhvr>
                                      <p:tavLst>
                                        <p:tav tm="0">
                                          <p:val>
                                            <p:strVal val="ppt_y"/>
                                          </p:val>
                                        </p:tav>
                                        <p:tav tm="100000">
                                          <p:val>
                                            <p:strVal val="ppt_y-.03"/>
                                          </p:val>
                                        </p:tav>
                                      </p:tavLst>
                                    </p:anim>
                                    <p:anim calcmode="lin" valueType="num">
                                      <p:cBhvr>
                                        <p:cTn id="52" dur="900" accel="100000">
                                          <p:stCondLst>
                                            <p:cond delay="100"/>
                                          </p:stCondLst>
                                        </p:cTn>
                                        <p:tgtEl>
                                          <p:spTgt spid="15363"/>
                                        </p:tgtEl>
                                        <p:attrNameLst>
                                          <p:attrName>ppt_y</p:attrName>
                                        </p:attrNameLst>
                                      </p:cBhvr>
                                      <p:tavLst>
                                        <p:tav tm="0">
                                          <p:val>
                                            <p:strVal val="ppt_y"/>
                                          </p:val>
                                        </p:tav>
                                        <p:tav tm="100000">
                                          <p:val>
                                            <p:strVal val="ppt_y+1"/>
                                          </p:val>
                                        </p:tav>
                                      </p:tavLst>
                                    </p:anim>
                                    <p:set>
                                      <p:cBhvr>
                                        <p:cTn id="53" dur="1" fill="hold">
                                          <p:stCondLst>
                                            <p:cond delay="999"/>
                                          </p:stCondLst>
                                        </p:cTn>
                                        <p:tgtEl>
                                          <p:spTgt spid="153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r="-100000" b="-100000"/>
        </a:gradFill>
        <a:effectLst/>
      </p:bgPr>
    </p:bg>
    <p:spTree>
      <p:nvGrpSpPr>
        <p:cNvPr id="1" name=""/>
        <p:cNvGrpSpPr/>
        <p:nvPr/>
      </p:nvGrpSpPr>
      <p:grpSpPr>
        <a:xfrm>
          <a:off x="0" y="0"/>
          <a:ext cx="0" cy="0"/>
          <a:chOff x="0" y="0"/>
          <a:chExt cx="0" cy="0"/>
        </a:xfrm>
      </p:grpSpPr>
      <p:pic>
        <p:nvPicPr>
          <p:cNvPr id="4098" name="Picture 2" descr="C:\Users\candan\Desktop\resimler görsellik\hfjfkflfşfşfklf.jpg"/>
          <p:cNvPicPr>
            <a:picLocks noChangeAspect="1" noChangeArrowheads="1"/>
          </p:cNvPicPr>
          <p:nvPr/>
        </p:nvPicPr>
        <p:blipFill>
          <a:blip r:embed="rId2" cstate="print"/>
          <a:srcRect/>
          <a:stretch>
            <a:fillRect/>
          </a:stretch>
        </p:blipFill>
        <p:spPr bwMode="auto">
          <a:xfrm>
            <a:off x="1403648" y="836712"/>
            <a:ext cx="6336704" cy="506692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Clr clrSpc="rgb" dir="cw">
                                      <p:cBhvr override="childStyle">
                                        <p:cTn id="13" dur="200" fill="hold"/>
                                        <p:tgtEl>
                                          <p:spTgt spid="4098"/>
                                        </p:tgtEl>
                                        <p:attrNameLst>
                                          <p:attrName>style.color</p:attrName>
                                        </p:attrNameLst>
                                      </p:cBhvr>
                                      <p:to>
                                        <a:schemeClr val="accent2"/>
                                      </p:to>
                                    </p:animClr>
                                    <p:animClr clrSpc="rgb" dir="cw">
                                      <p:cBhvr>
                                        <p:cTn id="14" dur="200" fill="hold"/>
                                        <p:tgtEl>
                                          <p:spTgt spid="4098"/>
                                        </p:tgtEl>
                                        <p:attrNameLst>
                                          <p:attrName>fillcolor</p:attrName>
                                        </p:attrNameLst>
                                      </p:cBhvr>
                                      <p:to>
                                        <a:schemeClr val="accent2"/>
                                      </p:to>
                                    </p:animClr>
                                    <p:set>
                                      <p:cBhvr>
                                        <p:cTn id="15" dur="200" fill="hold"/>
                                        <p:tgtEl>
                                          <p:spTgt spid="4098"/>
                                        </p:tgtEl>
                                        <p:attrNameLst>
                                          <p:attrName>fill.type</p:attrName>
                                        </p:attrNameLst>
                                      </p:cBhvr>
                                      <p:to>
                                        <p:strVal val="solid"/>
                                      </p:to>
                                    </p:set>
                                    <p:set>
                                      <p:cBhvr>
                                        <p:cTn id="16" dur="200" fill="hold"/>
                                        <p:tgtEl>
                                          <p:spTgt spid="4098"/>
                                        </p:tgtEl>
                                        <p:attrNameLst>
                                          <p:attrName>fill.on</p:attrName>
                                        </p:attrNameLst>
                                      </p:cBhvr>
                                      <p:to>
                                        <p:strVal val="true"/>
                                      </p:to>
                                    </p:set>
                                    <p:animRot by="120000">
                                      <p:cBhvr>
                                        <p:cTn id="17" dur="200" fill="hold">
                                          <p:stCondLst>
                                            <p:cond delay="0"/>
                                          </p:stCondLst>
                                        </p:cTn>
                                        <p:tgtEl>
                                          <p:spTgt spid="4098"/>
                                        </p:tgtEl>
                                        <p:attrNameLst>
                                          <p:attrName>r</p:attrName>
                                        </p:attrNameLst>
                                      </p:cBhvr>
                                    </p:animRot>
                                    <p:animRot by="-240000">
                                      <p:cBhvr>
                                        <p:cTn id="18" dur="400" fill="hold">
                                          <p:stCondLst>
                                            <p:cond delay="400"/>
                                          </p:stCondLst>
                                        </p:cTn>
                                        <p:tgtEl>
                                          <p:spTgt spid="4098"/>
                                        </p:tgtEl>
                                        <p:attrNameLst>
                                          <p:attrName>r</p:attrName>
                                        </p:attrNameLst>
                                      </p:cBhvr>
                                    </p:animRot>
                                    <p:animRot by="240000">
                                      <p:cBhvr>
                                        <p:cTn id="19" dur="400" fill="hold">
                                          <p:stCondLst>
                                            <p:cond delay="800"/>
                                          </p:stCondLst>
                                        </p:cTn>
                                        <p:tgtEl>
                                          <p:spTgt spid="4098"/>
                                        </p:tgtEl>
                                        <p:attrNameLst>
                                          <p:attrName>r</p:attrName>
                                        </p:attrNameLst>
                                      </p:cBhvr>
                                    </p:animRot>
                                    <p:animRot by="-240000">
                                      <p:cBhvr>
                                        <p:cTn id="20" dur="400" fill="hold">
                                          <p:stCondLst>
                                            <p:cond delay="1200"/>
                                          </p:stCondLst>
                                        </p:cTn>
                                        <p:tgtEl>
                                          <p:spTgt spid="4098"/>
                                        </p:tgtEl>
                                        <p:attrNameLst>
                                          <p:attrName>r</p:attrName>
                                        </p:attrNameLst>
                                      </p:cBhvr>
                                    </p:animRot>
                                    <p:animRot by="120000">
                                      <p:cBhvr>
                                        <p:cTn id="21" dur="400" fill="hold">
                                          <p:stCondLst>
                                            <p:cond delay="1600"/>
                                          </p:stCondLst>
                                        </p:cTn>
                                        <p:tgtEl>
                                          <p:spTgt spid="4098"/>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47" presetClass="exit" presetSubtype="0" fill="hold" nodeType="clickEffect">
                                  <p:stCondLst>
                                    <p:cond delay="0"/>
                                  </p:stCondLst>
                                  <p:childTnLst>
                                    <p:animEffect transition="out" filter="fade">
                                      <p:cBhvr>
                                        <p:cTn id="25" dur="1000"/>
                                        <p:tgtEl>
                                          <p:spTgt spid="4098"/>
                                        </p:tgtEl>
                                      </p:cBhvr>
                                    </p:animEffect>
                                    <p:anim calcmode="lin" valueType="num">
                                      <p:cBhvr>
                                        <p:cTn id="26" dur="1000"/>
                                        <p:tgtEl>
                                          <p:spTgt spid="4098"/>
                                        </p:tgtEl>
                                        <p:attrNameLst>
                                          <p:attrName>ppt_x</p:attrName>
                                        </p:attrNameLst>
                                      </p:cBhvr>
                                      <p:tavLst>
                                        <p:tav tm="0">
                                          <p:val>
                                            <p:strVal val="ppt_x"/>
                                          </p:val>
                                        </p:tav>
                                        <p:tav tm="100000">
                                          <p:val>
                                            <p:strVal val="ppt_x"/>
                                          </p:val>
                                        </p:tav>
                                      </p:tavLst>
                                    </p:anim>
                                    <p:anim calcmode="lin" valueType="num">
                                      <p:cBhvr>
                                        <p:cTn id="27" dur="1000"/>
                                        <p:tgtEl>
                                          <p:spTgt spid="4098"/>
                                        </p:tgtEl>
                                        <p:attrNameLst>
                                          <p:attrName>ppt_y</p:attrName>
                                        </p:attrNameLst>
                                      </p:cBhvr>
                                      <p:tavLst>
                                        <p:tav tm="0">
                                          <p:val>
                                            <p:strVal val="ppt_y"/>
                                          </p:val>
                                        </p:tav>
                                        <p:tav tm="100000">
                                          <p:val>
                                            <p:strVal val="ppt_y-.1"/>
                                          </p:val>
                                        </p:tav>
                                      </p:tavLst>
                                    </p:anim>
                                    <p:set>
                                      <p:cBhvr>
                                        <p:cTn id="28" dur="1" fill="hold">
                                          <p:stCondLst>
                                            <p:cond delay="9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FFF99"/>
            </a:gs>
            <a:gs pos="61000">
              <a:srgbClr val="FFFFFF"/>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4" name="3 Dikdörtgen"/>
          <p:cNvSpPr/>
          <p:nvPr/>
        </p:nvSpPr>
        <p:spPr>
          <a:xfrm>
            <a:off x="827584" y="908720"/>
            <a:ext cx="7488832" cy="2062103"/>
          </a:xfrm>
          <a:prstGeom prst="rect">
            <a:avLst/>
          </a:prstGeom>
        </p:spPr>
        <p:txBody>
          <a:bodyPr wrap="square">
            <a:spAutoFit/>
          </a:bodyPr>
          <a:lstStyle/>
          <a:p>
            <a:r>
              <a:rPr lang="tr-TR" sz="3200" dirty="0" smtClean="0">
                <a:latin typeface="Times New Roman" panose="02020603050405020304" pitchFamily="18" charset="0"/>
                <a:cs typeface="Times New Roman" panose="02020603050405020304" pitchFamily="18" charset="0"/>
              </a:rPr>
              <a:t>Grafikler, fotoğraflar, kavram haritaları,deney düzenekleri, slaytlar, filmler, bilgisayar ve TV ekran görüntüleri birer görsel materyaldir</a:t>
            </a:r>
            <a:endParaRPr lang="tr-TR" sz="3200" dirty="0">
              <a:latin typeface="Times New Roman" panose="02020603050405020304" pitchFamily="18" charset="0"/>
              <a:cs typeface="Times New Roman" panose="02020603050405020304" pitchFamily="18" charset="0"/>
            </a:endParaRPr>
          </a:p>
        </p:txBody>
      </p:sp>
      <p:pic>
        <p:nvPicPr>
          <p:cNvPr id="5" name="Picture 3" descr="C:\Users\candan\Desktop\resimler görsellik\resim.jpg"/>
          <p:cNvPicPr>
            <a:picLocks noChangeAspect="1" noChangeArrowheads="1"/>
          </p:cNvPicPr>
          <p:nvPr/>
        </p:nvPicPr>
        <p:blipFill>
          <a:blip r:embed="rId2" cstate="print"/>
          <a:srcRect/>
          <a:stretch>
            <a:fillRect/>
          </a:stretch>
        </p:blipFill>
        <p:spPr bwMode="auto">
          <a:xfrm>
            <a:off x="5148064" y="3140968"/>
            <a:ext cx="2808312" cy="2855962"/>
          </a:xfrm>
          <a:prstGeom prst="rect">
            <a:avLst/>
          </a:prstGeom>
          <a:noFill/>
        </p:spPr>
      </p:pic>
      <p:pic>
        <p:nvPicPr>
          <p:cNvPr id="6146" name="Picture 2" descr="C:\Users\candan\Desktop\resimler görsellik\5. Sınıf Fen ve Teknoloji Dersi Ara Tatil.jpg"/>
          <p:cNvPicPr>
            <a:picLocks noChangeAspect="1" noChangeArrowheads="1"/>
          </p:cNvPicPr>
          <p:nvPr/>
        </p:nvPicPr>
        <p:blipFill>
          <a:blip r:embed="rId3" cstate="print"/>
          <a:srcRect/>
          <a:stretch>
            <a:fillRect/>
          </a:stretch>
        </p:blipFill>
        <p:spPr bwMode="auto">
          <a:xfrm>
            <a:off x="1187624" y="3329942"/>
            <a:ext cx="2952328" cy="247801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0" fill="hold"/>
                                        <p:tgtEl>
                                          <p:spTgt spid="6146"/>
                                        </p:tgtEl>
                                        <p:attrNameLst>
                                          <p:attrName>ppt_w</p:attrName>
                                        </p:attrNameLst>
                                      </p:cBhvr>
                                      <p:tavLst>
                                        <p:tav tm="0" fmla="#ppt_w*sin(2.5*pi*$)">
                                          <p:val>
                                            <p:fltVal val="0"/>
                                          </p:val>
                                        </p:tav>
                                        <p:tav tm="100000">
                                          <p:val>
                                            <p:fltVal val="1"/>
                                          </p:val>
                                        </p:tav>
                                      </p:tavLst>
                                    </p:anim>
                                    <p:anim calcmode="lin" valueType="num">
                                      <p:cBhvr>
                                        <p:cTn id="8" dur="50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xit" presetSubtype="0" fill="hold" grpId="1" nodeType="clickEffect">
                                  <p:stCondLst>
                                    <p:cond delay="0"/>
                                  </p:stCondLst>
                                  <p:childTnLst>
                                    <p:animEffect transition="out" filter="fade">
                                      <p:cBhvr>
                                        <p:cTn id="31" dur="1000"/>
                                        <p:tgtEl>
                                          <p:spTgt spid="4"/>
                                        </p:tgtEl>
                                      </p:cBhvr>
                                    </p:animEffect>
                                    <p:anim calcmode="lin" valueType="num">
                                      <p:cBhvr>
                                        <p:cTn id="32" dur="1000"/>
                                        <p:tgtEl>
                                          <p:spTgt spid="4"/>
                                        </p:tgtEl>
                                        <p:attrNameLst>
                                          <p:attrName>ppt_x</p:attrName>
                                        </p:attrNameLst>
                                      </p:cBhvr>
                                      <p:tavLst>
                                        <p:tav tm="0">
                                          <p:val>
                                            <p:strVal val="ppt_x"/>
                                          </p:val>
                                        </p:tav>
                                        <p:tav tm="100000">
                                          <p:val>
                                            <p:strVal val="ppt_x"/>
                                          </p:val>
                                        </p:tav>
                                      </p:tavLst>
                                    </p:anim>
                                    <p:anim calcmode="lin" valueType="num">
                                      <p:cBhvr>
                                        <p:cTn id="33" dur="100" decel="100000"/>
                                        <p:tgtEl>
                                          <p:spTgt spid="4"/>
                                        </p:tgtEl>
                                        <p:attrNameLst>
                                          <p:attrName>ppt_y</p:attrName>
                                        </p:attrNameLst>
                                      </p:cBhvr>
                                      <p:tavLst>
                                        <p:tav tm="0">
                                          <p:val>
                                            <p:strVal val="ppt_y"/>
                                          </p:val>
                                        </p:tav>
                                        <p:tav tm="100000">
                                          <p:val>
                                            <p:strVal val="ppt_y-.03"/>
                                          </p:val>
                                        </p:tav>
                                      </p:tavLst>
                                    </p:anim>
                                    <p:anim calcmode="lin" valueType="num">
                                      <p:cBhvr>
                                        <p:cTn id="34" dur="900" accel="100000">
                                          <p:stCondLst>
                                            <p:cond delay="100"/>
                                          </p:stCondLst>
                                        </p:cTn>
                                        <p:tgtEl>
                                          <p:spTgt spid="4"/>
                                        </p:tgtEl>
                                        <p:attrNameLst>
                                          <p:attrName>ppt_y</p:attrName>
                                        </p:attrNameLst>
                                      </p:cBhvr>
                                      <p:tavLst>
                                        <p:tav tm="0">
                                          <p:val>
                                            <p:strVal val="ppt_y"/>
                                          </p:val>
                                        </p:tav>
                                        <p:tav tm="100000">
                                          <p:val>
                                            <p:strVal val="ppt_y+1"/>
                                          </p:val>
                                        </p:tav>
                                      </p:tavLst>
                                    </p:anim>
                                    <p:set>
                                      <p:cBhvr>
                                        <p:cTn id="35" dur="1" fill="hold">
                                          <p:stCondLst>
                                            <p:cond delay="999"/>
                                          </p:stCondLst>
                                        </p:cTn>
                                        <p:tgtEl>
                                          <p:spTgt spid="4"/>
                                        </p:tgtEl>
                                        <p:attrNameLst>
                                          <p:attrName>style.visibility</p:attrName>
                                        </p:attrNameLst>
                                      </p:cBhvr>
                                      <p:to>
                                        <p:strVal val="hidden"/>
                                      </p:to>
                                    </p:set>
                                  </p:childTnLst>
                                </p:cTn>
                              </p:par>
                              <p:par>
                                <p:cTn id="36" presetID="37" presetClass="exit" presetSubtype="0" fill="hold" nodeType="withEffect">
                                  <p:stCondLst>
                                    <p:cond delay="0"/>
                                  </p:stCondLst>
                                  <p:childTnLst>
                                    <p:animEffect transition="out" filter="fade">
                                      <p:cBhvr>
                                        <p:cTn id="37" dur="1000"/>
                                        <p:tgtEl>
                                          <p:spTgt spid="6146"/>
                                        </p:tgtEl>
                                      </p:cBhvr>
                                    </p:animEffect>
                                    <p:anim calcmode="lin" valueType="num">
                                      <p:cBhvr>
                                        <p:cTn id="38" dur="1000"/>
                                        <p:tgtEl>
                                          <p:spTgt spid="6146"/>
                                        </p:tgtEl>
                                        <p:attrNameLst>
                                          <p:attrName>ppt_x</p:attrName>
                                        </p:attrNameLst>
                                      </p:cBhvr>
                                      <p:tavLst>
                                        <p:tav tm="0">
                                          <p:val>
                                            <p:strVal val="ppt_x"/>
                                          </p:val>
                                        </p:tav>
                                        <p:tav tm="100000">
                                          <p:val>
                                            <p:strVal val="ppt_x"/>
                                          </p:val>
                                        </p:tav>
                                      </p:tavLst>
                                    </p:anim>
                                    <p:anim calcmode="lin" valueType="num">
                                      <p:cBhvr>
                                        <p:cTn id="39" dur="100" decel="100000"/>
                                        <p:tgtEl>
                                          <p:spTgt spid="6146"/>
                                        </p:tgtEl>
                                        <p:attrNameLst>
                                          <p:attrName>ppt_y</p:attrName>
                                        </p:attrNameLst>
                                      </p:cBhvr>
                                      <p:tavLst>
                                        <p:tav tm="0">
                                          <p:val>
                                            <p:strVal val="ppt_y"/>
                                          </p:val>
                                        </p:tav>
                                        <p:tav tm="100000">
                                          <p:val>
                                            <p:strVal val="ppt_y-.03"/>
                                          </p:val>
                                        </p:tav>
                                      </p:tavLst>
                                    </p:anim>
                                    <p:anim calcmode="lin" valueType="num">
                                      <p:cBhvr>
                                        <p:cTn id="40" dur="900" accel="100000">
                                          <p:stCondLst>
                                            <p:cond delay="100"/>
                                          </p:stCondLst>
                                        </p:cTn>
                                        <p:tgtEl>
                                          <p:spTgt spid="6146"/>
                                        </p:tgtEl>
                                        <p:attrNameLst>
                                          <p:attrName>ppt_y</p:attrName>
                                        </p:attrNameLst>
                                      </p:cBhvr>
                                      <p:tavLst>
                                        <p:tav tm="0">
                                          <p:val>
                                            <p:strVal val="ppt_y"/>
                                          </p:val>
                                        </p:tav>
                                        <p:tav tm="100000">
                                          <p:val>
                                            <p:strVal val="ppt_y+1"/>
                                          </p:val>
                                        </p:tav>
                                      </p:tavLst>
                                    </p:anim>
                                    <p:set>
                                      <p:cBhvr>
                                        <p:cTn id="41" dur="1" fill="hold">
                                          <p:stCondLst>
                                            <p:cond delay="999"/>
                                          </p:stCondLst>
                                        </p:cTn>
                                        <p:tgtEl>
                                          <p:spTgt spid="6146"/>
                                        </p:tgtEl>
                                        <p:attrNameLst>
                                          <p:attrName>style.visibility</p:attrName>
                                        </p:attrNameLst>
                                      </p:cBhvr>
                                      <p:to>
                                        <p:strVal val="hidden"/>
                                      </p:to>
                                    </p:set>
                                  </p:childTnLst>
                                </p:cTn>
                              </p:par>
                              <p:par>
                                <p:cTn id="42" presetID="37" presetClass="exit" presetSubtype="0" fill="hold" nodeType="withEffect">
                                  <p:stCondLst>
                                    <p:cond delay="0"/>
                                  </p:stCondLst>
                                  <p:childTnLst>
                                    <p:animEffect transition="out" filter="fade">
                                      <p:cBhvr>
                                        <p:cTn id="43" dur="1000"/>
                                        <p:tgtEl>
                                          <p:spTgt spid="5"/>
                                        </p:tgtEl>
                                      </p:cBhvr>
                                    </p:animEffect>
                                    <p:anim calcmode="lin" valueType="num">
                                      <p:cBhvr>
                                        <p:cTn id="44" dur="1000"/>
                                        <p:tgtEl>
                                          <p:spTgt spid="5"/>
                                        </p:tgtEl>
                                        <p:attrNameLst>
                                          <p:attrName>ppt_x</p:attrName>
                                        </p:attrNameLst>
                                      </p:cBhvr>
                                      <p:tavLst>
                                        <p:tav tm="0">
                                          <p:val>
                                            <p:strVal val="ppt_x"/>
                                          </p:val>
                                        </p:tav>
                                        <p:tav tm="100000">
                                          <p:val>
                                            <p:strVal val="ppt_x"/>
                                          </p:val>
                                        </p:tav>
                                      </p:tavLst>
                                    </p:anim>
                                    <p:anim calcmode="lin" valueType="num">
                                      <p:cBhvr>
                                        <p:cTn id="45" dur="100" decel="100000"/>
                                        <p:tgtEl>
                                          <p:spTgt spid="5"/>
                                        </p:tgtEl>
                                        <p:attrNameLst>
                                          <p:attrName>ppt_y</p:attrName>
                                        </p:attrNameLst>
                                      </p:cBhvr>
                                      <p:tavLst>
                                        <p:tav tm="0">
                                          <p:val>
                                            <p:strVal val="ppt_y"/>
                                          </p:val>
                                        </p:tav>
                                        <p:tav tm="100000">
                                          <p:val>
                                            <p:strVal val="ppt_y-.03"/>
                                          </p:val>
                                        </p:tav>
                                      </p:tavLst>
                                    </p:anim>
                                    <p:anim calcmode="lin" valueType="num">
                                      <p:cBhvr>
                                        <p:cTn id="46" dur="900" accel="100000">
                                          <p:stCondLst>
                                            <p:cond delay="100"/>
                                          </p:stCondLst>
                                        </p:cTn>
                                        <p:tgtEl>
                                          <p:spTgt spid="5"/>
                                        </p:tgtEl>
                                        <p:attrNameLst>
                                          <p:attrName>ppt_y</p:attrName>
                                        </p:attrNameLst>
                                      </p:cBhvr>
                                      <p:tavLst>
                                        <p:tav tm="0">
                                          <p:val>
                                            <p:strVal val="ppt_y"/>
                                          </p:val>
                                        </p:tav>
                                        <p:tav tm="100000">
                                          <p:val>
                                            <p:strVal val="ppt_y+1"/>
                                          </p:val>
                                        </p:tav>
                                      </p:tavLst>
                                    </p:anim>
                                    <p:set>
                                      <p:cBhvr>
                                        <p:cTn id="4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171" name="Picture 3" descr="C:\Users\candan\Desktop\resimler görsellik\asit.jpg"/>
          <p:cNvPicPr>
            <a:picLocks noChangeAspect="1" noChangeArrowheads="1"/>
          </p:cNvPicPr>
          <p:nvPr/>
        </p:nvPicPr>
        <p:blipFill>
          <a:blip r:embed="rId2" cstate="print"/>
          <a:srcRect/>
          <a:stretch>
            <a:fillRect/>
          </a:stretch>
        </p:blipFill>
        <p:spPr bwMode="auto">
          <a:xfrm>
            <a:off x="899592" y="1772816"/>
            <a:ext cx="3024336" cy="3457855"/>
          </a:xfrm>
          <a:prstGeom prst="rect">
            <a:avLst/>
          </a:prstGeom>
          <a:noFill/>
        </p:spPr>
      </p:pic>
      <p:pic>
        <p:nvPicPr>
          <p:cNvPr id="7172" name="Picture 4" descr="C:\Users\candan\Desktop\resimler görsellik\5jht5k4lş54.jpg"/>
          <p:cNvPicPr>
            <a:picLocks noChangeAspect="1" noChangeArrowheads="1"/>
          </p:cNvPicPr>
          <p:nvPr/>
        </p:nvPicPr>
        <p:blipFill>
          <a:blip r:embed="rId3" cstate="print"/>
          <a:srcRect/>
          <a:stretch>
            <a:fillRect/>
          </a:stretch>
        </p:blipFill>
        <p:spPr bwMode="auto">
          <a:xfrm>
            <a:off x="4139952" y="1063544"/>
            <a:ext cx="4120852" cy="458983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down)">
                                      <p:cBhvr>
                                        <p:cTn id="7" dur="580">
                                          <p:stCondLst>
                                            <p:cond delay="0"/>
                                          </p:stCondLst>
                                        </p:cTn>
                                        <p:tgtEl>
                                          <p:spTgt spid="7171"/>
                                        </p:tgtEl>
                                      </p:cBhvr>
                                    </p:animEffect>
                                    <p:anim calcmode="lin" valueType="num">
                                      <p:cBhvr>
                                        <p:cTn id="8" dur="1822" tmFilter="0,0; 0.14,0.36; 0.43,0.73; 0.71,0.91; 1.0,1.0">
                                          <p:stCondLst>
                                            <p:cond delay="0"/>
                                          </p:stCondLst>
                                        </p:cTn>
                                        <p:tgtEl>
                                          <p:spTgt spid="71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1"/>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1"/>
                                        </p:tgtEl>
                                      </p:cBhvr>
                                      <p:to x="100000" y="60000"/>
                                    </p:animScale>
                                    <p:animScale>
                                      <p:cBhvr>
                                        <p:cTn id="14" dur="166" decel="50000">
                                          <p:stCondLst>
                                            <p:cond delay="676"/>
                                          </p:stCondLst>
                                        </p:cTn>
                                        <p:tgtEl>
                                          <p:spTgt spid="7171"/>
                                        </p:tgtEl>
                                      </p:cBhvr>
                                      <p:to x="100000" y="100000"/>
                                    </p:animScale>
                                    <p:animScale>
                                      <p:cBhvr>
                                        <p:cTn id="15" dur="26">
                                          <p:stCondLst>
                                            <p:cond delay="1312"/>
                                          </p:stCondLst>
                                        </p:cTn>
                                        <p:tgtEl>
                                          <p:spTgt spid="7171"/>
                                        </p:tgtEl>
                                      </p:cBhvr>
                                      <p:to x="100000" y="80000"/>
                                    </p:animScale>
                                    <p:animScale>
                                      <p:cBhvr>
                                        <p:cTn id="16" dur="166" decel="50000">
                                          <p:stCondLst>
                                            <p:cond delay="1338"/>
                                          </p:stCondLst>
                                        </p:cTn>
                                        <p:tgtEl>
                                          <p:spTgt spid="7171"/>
                                        </p:tgtEl>
                                      </p:cBhvr>
                                      <p:to x="100000" y="100000"/>
                                    </p:animScale>
                                    <p:animScale>
                                      <p:cBhvr>
                                        <p:cTn id="17" dur="26">
                                          <p:stCondLst>
                                            <p:cond delay="1642"/>
                                          </p:stCondLst>
                                        </p:cTn>
                                        <p:tgtEl>
                                          <p:spTgt spid="7171"/>
                                        </p:tgtEl>
                                      </p:cBhvr>
                                      <p:to x="100000" y="90000"/>
                                    </p:animScale>
                                    <p:animScale>
                                      <p:cBhvr>
                                        <p:cTn id="18" dur="166" decel="50000">
                                          <p:stCondLst>
                                            <p:cond delay="1668"/>
                                          </p:stCondLst>
                                        </p:cTn>
                                        <p:tgtEl>
                                          <p:spTgt spid="7171"/>
                                        </p:tgtEl>
                                      </p:cBhvr>
                                      <p:to x="100000" y="100000"/>
                                    </p:animScale>
                                    <p:animScale>
                                      <p:cBhvr>
                                        <p:cTn id="19" dur="26">
                                          <p:stCondLst>
                                            <p:cond delay="1808"/>
                                          </p:stCondLst>
                                        </p:cTn>
                                        <p:tgtEl>
                                          <p:spTgt spid="7171"/>
                                        </p:tgtEl>
                                      </p:cBhvr>
                                      <p:to x="100000" y="95000"/>
                                    </p:animScale>
                                    <p:animScale>
                                      <p:cBhvr>
                                        <p:cTn id="20" dur="166" decel="50000">
                                          <p:stCondLst>
                                            <p:cond delay="1834"/>
                                          </p:stCondLst>
                                        </p:cTn>
                                        <p:tgtEl>
                                          <p:spTgt spid="717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172"/>
                                        </p:tgtEl>
                                        <p:attrNameLst>
                                          <p:attrName>style.visibility</p:attrName>
                                        </p:attrNameLst>
                                      </p:cBhvr>
                                      <p:to>
                                        <p:strVal val="visible"/>
                                      </p:to>
                                    </p:set>
                                    <p:animEffect transition="in" filter="wipe(down)">
                                      <p:cBhvr>
                                        <p:cTn id="23" dur="580">
                                          <p:stCondLst>
                                            <p:cond delay="0"/>
                                          </p:stCondLst>
                                        </p:cTn>
                                        <p:tgtEl>
                                          <p:spTgt spid="7172"/>
                                        </p:tgtEl>
                                      </p:cBhvr>
                                    </p:animEffect>
                                    <p:anim calcmode="lin" valueType="num">
                                      <p:cBhvr>
                                        <p:cTn id="24" dur="1822" tmFilter="0,0; 0.14,0.36; 0.43,0.73; 0.71,0.91; 1.0,1.0">
                                          <p:stCondLst>
                                            <p:cond delay="0"/>
                                          </p:stCondLst>
                                        </p:cTn>
                                        <p:tgtEl>
                                          <p:spTgt spid="717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17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17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17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172"/>
                                        </p:tgtEl>
                                        <p:attrNameLst>
                                          <p:attrName>ppt_y</p:attrName>
                                        </p:attrNameLst>
                                      </p:cBhvr>
                                      <p:tavLst>
                                        <p:tav tm="0" fmla="#ppt_y-sin(pi*$)/81">
                                          <p:val>
                                            <p:fltVal val="0"/>
                                          </p:val>
                                        </p:tav>
                                        <p:tav tm="100000">
                                          <p:val>
                                            <p:fltVal val="1"/>
                                          </p:val>
                                        </p:tav>
                                      </p:tavLst>
                                    </p:anim>
                                    <p:animScale>
                                      <p:cBhvr>
                                        <p:cTn id="29" dur="26">
                                          <p:stCondLst>
                                            <p:cond delay="650"/>
                                          </p:stCondLst>
                                        </p:cTn>
                                        <p:tgtEl>
                                          <p:spTgt spid="7172"/>
                                        </p:tgtEl>
                                      </p:cBhvr>
                                      <p:to x="100000" y="60000"/>
                                    </p:animScale>
                                    <p:animScale>
                                      <p:cBhvr>
                                        <p:cTn id="30" dur="166" decel="50000">
                                          <p:stCondLst>
                                            <p:cond delay="676"/>
                                          </p:stCondLst>
                                        </p:cTn>
                                        <p:tgtEl>
                                          <p:spTgt spid="7172"/>
                                        </p:tgtEl>
                                      </p:cBhvr>
                                      <p:to x="100000" y="100000"/>
                                    </p:animScale>
                                    <p:animScale>
                                      <p:cBhvr>
                                        <p:cTn id="31" dur="26">
                                          <p:stCondLst>
                                            <p:cond delay="1312"/>
                                          </p:stCondLst>
                                        </p:cTn>
                                        <p:tgtEl>
                                          <p:spTgt spid="7172"/>
                                        </p:tgtEl>
                                      </p:cBhvr>
                                      <p:to x="100000" y="80000"/>
                                    </p:animScale>
                                    <p:animScale>
                                      <p:cBhvr>
                                        <p:cTn id="32" dur="166" decel="50000">
                                          <p:stCondLst>
                                            <p:cond delay="1338"/>
                                          </p:stCondLst>
                                        </p:cTn>
                                        <p:tgtEl>
                                          <p:spTgt spid="7172"/>
                                        </p:tgtEl>
                                      </p:cBhvr>
                                      <p:to x="100000" y="100000"/>
                                    </p:animScale>
                                    <p:animScale>
                                      <p:cBhvr>
                                        <p:cTn id="33" dur="26">
                                          <p:stCondLst>
                                            <p:cond delay="1642"/>
                                          </p:stCondLst>
                                        </p:cTn>
                                        <p:tgtEl>
                                          <p:spTgt spid="7172"/>
                                        </p:tgtEl>
                                      </p:cBhvr>
                                      <p:to x="100000" y="90000"/>
                                    </p:animScale>
                                    <p:animScale>
                                      <p:cBhvr>
                                        <p:cTn id="34" dur="166" decel="50000">
                                          <p:stCondLst>
                                            <p:cond delay="1668"/>
                                          </p:stCondLst>
                                        </p:cTn>
                                        <p:tgtEl>
                                          <p:spTgt spid="7172"/>
                                        </p:tgtEl>
                                      </p:cBhvr>
                                      <p:to x="100000" y="100000"/>
                                    </p:animScale>
                                    <p:animScale>
                                      <p:cBhvr>
                                        <p:cTn id="35" dur="26">
                                          <p:stCondLst>
                                            <p:cond delay="1808"/>
                                          </p:stCondLst>
                                        </p:cTn>
                                        <p:tgtEl>
                                          <p:spTgt spid="7172"/>
                                        </p:tgtEl>
                                      </p:cBhvr>
                                      <p:to x="100000" y="95000"/>
                                    </p:animScale>
                                    <p:animScale>
                                      <p:cBhvr>
                                        <p:cTn id="36" dur="166" decel="50000">
                                          <p:stCondLst>
                                            <p:cond delay="1834"/>
                                          </p:stCondLst>
                                        </p:cTn>
                                        <p:tgtEl>
                                          <p:spTgt spid="717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4" presetClass="emph" presetSubtype="0" fill="hold" nodeType="clickEffect">
                                  <p:stCondLst>
                                    <p:cond delay="0"/>
                                  </p:stCondLst>
                                  <p:childTnLst>
                                    <p:animClr clrSpc="rgb" dir="cw">
                                      <p:cBhvr override="childStyle">
                                        <p:cTn id="40" dur="1900" fill="hold">
                                          <p:stCondLst>
                                            <p:cond delay="100"/>
                                          </p:stCondLst>
                                        </p:cTn>
                                        <p:tgtEl>
                                          <p:spTgt spid="7171"/>
                                        </p:tgtEl>
                                        <p:attrNameLst>
                                          <p:attrName>style.color</p:attrName>
                                        </p:attrNameLst>
                                      </p:cBhvr>
                                      <p:to>
                                        <a:schemeClr val="accent2"/>
                                      </p:to>
                                    </p:animClr>
                                    <p:animClr clrSpc="rgb" dir="cw">
                                      <p:cBhvr>
                                        <p:cTn id="41" dur="1900" fill="hold">
                                          <p:stCondLst>
                                            <p:cond delay="100"/>
                                          </p:stCondLst>
                                        </p:cTn>
                                        <p:tgtEl>
                                          <p:spTgt spid="7171"/>
                                        </p:tgtEl>
                                        <p:attrNameLst>
                                          <p:attrName>fillColor</p:attrName>
                                        </p:attrNameLst>
                                      </p:cBhvr>
                                      <p:to>
                                        <a:schemeClr val="accent2"/>
                                      </p:to>
                                    </p:animClr>
                                    <p:set>
                                      <p:cBhvr>
                                        <p:cTn id="42" dur="1900" fill="hold">
                                          <p:stCondLst>
                                            <p:cond delay="100"/>
                                          </p:stCondLst>
                                        </p:cTn>
                                        <p:tgtEl>
                                          <p:spTgt spid="7171"/>
                                        </p:tgtEl>
                                        <p:attrNameLst>
                                          <p:attrName>fill.type</p:attrName>
                                        </p:attrNameLst>
                                      </p:cBhvr>
                                      <p:to>
                                        <p:strVal val="solid"/>
                                      </p:to>
                                    </p:set>
                                    <p:set>
                                      <p:cBhvr>
                                        <p:cTn id="43" dur="1900" fill="hold">
                                          <p:stCondLst>
                                            <p:cond delay="100"/>
                                          </p:stCondLst>
                                        </p:cTn>
                                        <p:tgtEl>
                                          <p:spTgt spid="7171"/>
                                        </p:tgtEl>
                                        <p:attrNameLst>
                                          <p:attrName>fill.on</p:attrName>
                                        </p:attrNameLst>
                                      </p:cBhvr>
                                      <p:to>
                                        <p:strVal val="true"/>
                                      </p:to>
                                    </p:set>
                                    <p:animScale>
                                      <p:cBhvr>
                                        <p:cTn id="44" dur="200" fill="hold">
                                          <p:stCondLst>
                                            <p:cond delay="0"/>
                                          </p:stCondLst>
                                        </p:cTn>
                                        <p:tgtEl>
                                          <p:spTgt spid="7171"/>
                                        </p:tgtEl>
                                      </p:cBhvr>
                                      <p:from x="100000" y="100000"/>
                                      <p:to x="100000" y="5000"/>
                                    </p:animScale>
                                    <p:animScale>
                                      <p:cBhvr>
                                        <p:cTn id="45" dur="200" fill="hold">
                                          <p:stCondLst>
                                            <p:cond delay="200"/>
                                          </p:stCondLst>
                                        </p:cTn>
                                        <p:tgtEl>
                                          <p:spTgt spid="7171"/>
                                        </p:tgtEl>
                                      </p:cBhvr>
                                      <p:from x="100000" y="5000"/>
                                      <p:to x="120000" y="150000"/>
                                    </p:animScale>
                                    <p:animScale>
                                      <p:cBhvr>
                                        <p:cTn id="46" dur="600" fill="hold">
                                          <p:stCondLst>
                                            <p:cond delay="1400"/>
                                          </p:stCondLst>
                                        </p:cTn>
                                        <p:tgtEl>
                                          <p:spTgt spid="7171"/>
                                        </p:tgtEl>
                                      </p:cBhvr>
                                      <p:to x="120000" y="150000"/>
                                    </p:animScale>
                                  </p:childTnLst>
                                </p:cTn>
                              </p:par>
                              <p:par>
                                <p:cTn id="47" presetID="14" presetClass="emph" presetSubtype="0" fill="hold" nodeType="withEffect">
                                  <p:stCondLst>
                                    <p:cond delay="0"/>
                                  </p:stCondLst>
                                  <p:childTnLst>
                                    <p:animClr clrSpc="rgb" dir="cw">
                                      <p:cBhvr override="childStyle">
                                        <p:cTn id="48" dur="1900" fill="hold">
                                          <p:stCondLst>
                                            <p:cond delay="100"/>
                                          </p:stCondLst>
                                        </p:cTn>
                                        <p:tgtEl>
                                          <p:spTgt spid="7172"/>
                                        </p:tgtEl>
                                        <p:attrNameLst>
                                          <p:attrName>style.color</p:attrName>
                                        </p:attrNameLst>
                                      </p:cBhvr>
                                      <p:to>
                                        <a:schemeClr val="accent2"/>
                                      </p:to>
                                    </p:animClr>
                                    <p:animClr clrSpc="rgb" dir="cw">
                                      <p:cBhvr>
                                        <p:cTn id="49" dur="1900" fill="hold">
                                          <p:stCondLst>
                                            <p:cond delay="100"/>
                                          </p:stCondLst>
                                        </p:cTn>
                                        <p:tgtEl>
                                          <p:spTgt spid="7172"/>
                                        </p:tgtEl>
                                        <p:attrNameLst>
                                          <p:attrName>fillColor</p:attrName>
                                        </p:attrNameLst>
                                      </p:cBhvr>
                                      <p:to>
                                        <a:schemeClr val="accent2"/>
                                      </p:to>
                                    </p:animClr>
                                    <p:set>
                                      <p:cBhvr>
                                        <p:cTn id="50" dur="1900" fill="hold">
                                          <p:stCondLst>
                                            <p:cond delay="100"/>
                                          </p:stCondLst>
                                        </p:cTn>
                                        <p:tgtEl>
                                          <p:spTgt spid="7172"/>
                                        </p:tgtEl>
                                        <p:attrNameLst>
                                          <p:attrName>fill.type</p:attrName>
                                        </p:attrNameLst>
                                      </p:cBhvr>
                                      <p:to>
                                        <p:strVal val="solid"/>
                                      </p:to>
                                    </p:set>
                                    <p:set>
                                      <p:cBhvr>
                                        <p:cTn id="51" dur="1900" fill="hold">
                                          <p:stCondLst>
                                            <p:cond delay="100"/>
                                          </p:stCondLst>
                                        </p:cTn>
                                        <p:tgtEl>
                                          <p:spTgt spid="7172"/>
                                        </p:tgtEl>
                                        <p:attrNameLst>
                                          <p:attrName>fill.on</p:attrName>
                                        </p:attrNameLst>
                                      </p:cBhvr>
                                      <p:to>
                                        <p:strVal val="true"/>
                                      </p:to>
                                    </p:set>
                                    <p:animScale>
                                      <p:cBhvr>
                                        <p:cTn id="52" dur="200" fill="hold">
                                          <p:stCondLst>
                                            <p:cond delay="0"/>
                                          </p:stCondLst>
                                        </p:cTn>
                                        <p:tgtEl>
                                          <p:spTgt spid="7172"/>
                                        </p:tgtEl>
                                      </p:cBhvr>
                                      <p:from x="100000" y="100000"/>
                                      <p:to x="100000" y="5000"/>
                                    </p:animScale>
                                    <p:animScale>
                                      <p:cBhvr>
                                        <p:cTn id="53" dur="200" fill="hold">
                                          <p:stCondLst>
                                            <p:cond delay="200"/>
                                          </p:stCondLst>
                                        </p:cTn>
                                        <p:tgtEl>
                                          <p:spTgt spid="7172"/>
                                        </p:tgtEl>
                                      </p:cBhvr>
                                      <p:from x="100000" y="5000"/>
                                      <p:to x="120000" y="150000"/>
                                    </p:animScale>
                                    <p:animScale>
                                      <p:cBhvr>
                                        <p:cTn id="54" dur="600" fill="hold">
                                          <p:stCondLst>
                                            <p:cond delay="1400"/>
                                          </p:stCondLst>
                                        </p:cTn>
                                        <p:tgtEl>
                                          <p:spTgt spid="7172"/>
                                        </p:tgtEl>
                                      </p:cBhvr>
                                      <p:to x="120000" y="150000"/>
                                    </p:animScale>
                                  </p:childTnLst>
                                </p:cTn>
                              </p:par>
                            </p:childTnLst>
                          </p:cTn>
                        </p:par>
                      </p:childTnLst>
                    </p:cTn>
                  </p:par>
                  <p:par>
                    <p:cTn id="55" fill="hold">
                      <p:stCondLst>
                        <p:cond delay="indefinite"/>
                      </p:stCondLst>
                      <p:childTnLst>
                        <p:par>
                          <p:cTn id="56" fill="hold">
                            <p:stCondLst>
                              <p:cond delay="0"/>
                            </p:stCondLst>
                            <p:childTnLst>
                              <p:par>
                                <p:cTn id="57" presetID="37" presetClass="exit" presetSubtype="0" fill="hold" nodeType="clickEffect">
                                  <p:stCondLst>
                                    <p:cond delay="0"/>
                                  </p:stCondLst>
                                  <p:childTnLst>
                                    <p:animEffect transition="out" filter="fade">
                                      <p:cBhvr>
                                        <p:cTn id="58" dur="1000"/>
                                        <p:tgtEl>
                                          <p:spTgt spid="7171"/>
                                        </p:tgtEl>
                                      </p:cBhvr>
                                    </p:animEffect>
                                    <p:anim calcmode="lin" valueType="num">
                                      <p:cBhvr>
                                        <p:cTn id="59" dur="1000"/>
                                        <p:tgtEl>
                                          <p:spTgt spid="7171"/>
                                        </p:tgtEl>
                                        <p:attrNameLst>
                                          <p:attrName>ppt_x</p:attrName>
                                        </p:attrNameLst>
                                      </p:cBhvr>
                                      <p:tavLst>
                                        <p:tav tm="0">
                                          <p:val>
                                            <p:strVal val="ppt_x"/>
                                          </p:val>
                                        </p:tav>
                                        <p:tav tm="100000">
                                          <p:val>
                                            <p:strVal val="ppt_x"/>
                                          </p:val>
                                        </p:tav>
                                      </p:tavLst>
                                    </p:anim>
                                    <p:anim calcmode="lin" valueType="num">
                                      <p:cBhvr>
                                        <p:cTn id="60" dur="100" decel="100000"/>
                                        <p:tgtEl>
                                          <p:spTgt spid="7171"/>
                                        </p:tgtEl>
                                        <p:attrNameLst>
                                          <p:attrName>ppt_y</p:attrName>
                                        </p:attrNameLst>
                                      </p:cBhvr>
                                      <p:tavLst>
                                        <p:tav tm="0">
                                          <p:val>
                                            <p:strVal val="ppt_y"/>
                                          </p:val>
                                        </p:tav>
                                        <p:tav tm="100000">
                                          <p:val>
                                            <p:strVal val="ppt_y-.03"/>
                                          </p:val>
                                        </p:tav>
                                      </p:tavLst>
                                    </p:anim>
                                    <p:anim calcmode="lin" valueType="num">
                                      <p:cBhvr>
                                        <p:cTn id="61" dur="900" accel="100000">
                                          <p:stCondLst>
                                            <p:cond delay="100"/>
                                          </p:stCondLst>
                                        </p:cTn>
                                        <p:tgtEl>
                                          <p:spTgt spid="7171"/>
                                        </p:tgtEl>
                                        <p:attrNameLst>
                                          <p:attrName>ppt_y</p:attrName>
                                        </p:attrNameLst>
                                      </p:cBhvr>
                                      <p:tavLst>
                                        <p:tav tm="0">
                                          <p:val>
                                            <p:strVal val="ppt_y"/>
                                          </p:val>
                                        </p:tav>
                                        <p:tav tm="100000">
                                          <p:val>
                                            <p:strVal val="ppt_y+1"/>
                                          </p:val>
                                        </p:tav>
                                      </p:tavLst>
                                    </p:anim>
                                    <p:set>
                                      <p:cBhvr>
                                        <p:cTn id="62" dur="1" fill="hold">
                                          <p:stCondLst>
                                            <p:cond delay="999"/>
                                          </p:stCondLst>
                                        </p:cTn>
                                        <p:tgtEl>
                                          <p:spTgt spid="7171"/>
                                        </p:tgtEl>
                                        <p:attrNameLst>
                                          <p:attrName>style.visibility</p:attrName>
                                        </p:attrNameLst>
                                      </p:cBhvr>
                                      <p:to>
                                        <p:strVal val="hidden"/>
                                      </p:to>
                                    </p:set>
                                  </p:childTnLst>
                                </p:cTn>
                              </p:par>
                              <p:par>
                                <p:cTn id="63" presetID="37" presetClass="exit" presetSubtype="0" fill="hold" nodeType="withEffect">
                                  <p:stCondLst>
                                    <p:cond delay="0"/>
                                  </p:stCondLst>
                                  <p:childTnLst>
                                    <p:animEffect transition="out" filter="fade">
                                      <p:cBhvr>
                                        <p:cTn id="64" dur="1000"/>
                                        <p:tgtEl>
                                          <p:spTgt spid="7172"/>
                                        </p:tgtEl>
                                      </p:cBhvr>
                                    </p:animEffect>
                                    <p:anim calcmode="lin" valueType="num">
                                      <p:cBhvr>
                                        <p:cTn id="65" dur="1000"/>
                                        <p:tgtEl>
                                          <p:spTgt spid="7172"/>
                                        </p:tgtEl>
                                        <p:attrNameLst>
                                          <p:attrName>ppt_x</p:attrName>
                                        </p:attrNameLst>
                                      </p:cBhvr>
                                      <p:tavLst>
                                        <p:tav tm="0">
                                          <p:val>
                                            <p:strVal val="ppt_x"/>
                                          </p:val>
                                        </p:tav>
                                        <p:tav tm="100000">
                                          <p:val>
                                            <p:strVal val="ppt_x"/>
                                          </p:val>
                                        </p:tav>
                                      </p:tavLst>
                                    </p:anim>
                                    <p:anim calcmode="lin" valueType="num">
                                      <p:cBhvr>
                                        <p:cTn id="66" dur="100" decel="100000"/>
                                        <p:tgtEl>
                                          <p:spTgt spid="7172"/>
                                        </p:tgtEl>
                                        <p:attrNameLst>
                                          <p:attrName>ppt_y</p:attrName>
                                        </p:attrNameLst>
                                      </p:cBhvr>
                                      <p:tavLst>
                                        <p:tav tm="0">
                                          <p:val>
                                            <p:strVal val="ppt_y"/>
                                          </p:val>
                                        </p:tav>
                                        <p:tav tm="100000">
                                          <p:val>
                                            <p:strVal val="ppt_y-.03"/>
                                          </p:val>
                                        </p:tav>
                                      </p:tavLst>
                                    </p:anim>
                                    <p:anim calcmode="lin" valueType="num">
                                      <p:cBhvr>
                                        <p:cTn id="67" dur="900" accel="100000">
                                          <p:stCondLst>
                                            <p:cond delay="100"/>
                                          </p:stCondLst>
                                        </p:cTn>
                                        <p:tgtEl>
                                          <p:spTgt spid="7172"/>
                                        </p:tgtEl>
                                        <p:attrNameLst>
                                          <p:attrName>ppt_y</p:attrName>
                                        </p:attrNameLst>
                                      </p:cBhvr>
                                      <p:tavLst>
                                        <p:tav tm="0">
                                          <p:val>
                                            <p:strVal val="ppt_y"/>
                                          </p:val>
                                        </p:tav>
                                        <p:tav tm="100000">
                                          <p:val>
                                            <p:strVal val="ppt_y+1"/>
                                          </p:val>
                                        </p:tav>
                                      </p:tavLst>
                                    </p:anim>
                                    <p:set>
                                      <p:cBhvr>
                                        <p:cTn id="68" dur="1" fill="hold">
                                          <p:stCondLst>
                                            <p:cond delay="999"/>
                                          </p:stCondLst>
                                        </p:cTn>
                                        <p:tgtEl>
                                          <p:spTgt spid="71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764704"/>
            <a:ext cx="7776864" cy="2016224"/>
          </a:xfrm>
        </p:spPr>
        <p:txBody>
          <a:bodyPr>
            <a:normAutofit fontScale="92500" lnSpcReduction="20000"/>
          </a:bodyPr>
          <a:lstStyle/>
          <a:p>
            <a:r>
              <a:rPr lang="tr-TR" sz="3200" dirty="0" smtClean="0">
                <a:latin typeface="Times New Roman" panose="02020603050405020304" pitchFamily="18" charset="0"/>
                <a:cs typeface="Times New Roman" panose="02020603050405020304" pitchFamily="18" charset="0"/>
              </a:rPr>
              <a:t>Görsel ögeler temsil edilirken gerçekçi görünümden soyuta; soyuttan da gerçekçiye doğru bir sıralama içerisinde temsil edilirler. Gerçek ögenin kendisi fotoğraf iken en soyutu ise yazıdır. </a:t>
            </a:r>
            <a:endParaRPr lang="tr-TR" sz="3200" dirty="0">
              <a:latin typeface="Times New Roman" panose="02020603050405020304" pitchFamily="18" charset="0"/>
              <a:cs typeface="Times New Roman" panose="02020603050405020304" pitchFamily="18" charset="0"/>
            </a:endParaRPr>
          </a:p>
        </p:txBody>
      </p:sp>
      <p:sp>
        <p:nvSpPr>
          <p:cNvPr id="5" name="4 Dikdörtgen"/>
          <p:cNvSpPr/>
          <p:nvPr/>
        </p:nvSpPr>
        <p:spPr>
          <a:xfrm>
            <a:off x="5148064" y="2888940"/>
            <a:ext cx="3024336" cy="31323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Madde ve enerjinin bir canlıdan ötekine yiyecek biçiminde aktarılma dizisi. Canlılar arasındaki beslenme ilişkileri, bir zincirin halkaları biçiminde düşünülebilir. Bu zinciri "üreticiler", "tüketiciler" ve "ayrıştırıcılar" oluşturur. Besin zincirinde, aynı zamanda bir canlıdan bir başkasına enerji de aktarılır.</a:t>
            </a:r>
            <a:endParaRPr lang="tr-TR" dirty="0"/>
          </a:p>
        </p:txBody>
      </p:sp>
      <p:sp>
        <p:nvSpPr>
          <p:cNvPr id="6" name="5 Sağ Ok"/>
          <p:cNvSpPr/>
          <p:nvPr/>
        </p:nvSpPr>
        <p:spPr>
          <a:xfrm>
            <a:off x="3275856" y="4077072"/>
            <a:ext cx="158417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7" name="Picture 3" descr="C:\Users\candan\Desktop\resssssssssss.jpg"/>
          <p:cNvPicPr>
            <a:picLocks noChangeAspect="1" noChangeArrowheads="1"/>
          </p:cNvPicPr>
          <p:nvPr/>
        </p:nvPicPr>
        <p:blipFill>
          <a:blip r:embed="rId2" cstate="print"/>
          <a:srcRect/>
          <a:stretch>
            <a:fillRect/>
          </a:stretch>
        </p:blipFill>
        <p:spPr bwMode="auto">
          <a:xfrm>
            <a:off x="1043608" y="2888940"/>
            <a:ext cx="2521471" cy="288032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17" dur="1000" fill="hold"/>
                                        <p:tgtEl>
                                          <p:spTgt spid="1027"/>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027"/>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1" dur="1000" fill="hold"/>
                                        <p:tgtEl>
                                          <p:spTgt spid="5"/>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xit" presetSubtype="0" fill="hold" grpId="1" nodeType="clickEffect">
                                  <p:stCondLst>
                                    <p:cond delay="0"/>
                                  </p:stCondLst>
                                  <p:childTnLst>
                                    <p:animEffect transition="out" filter="fade">
                                      <p:cBhvr>
                                        <p:cTn id="49" dur="1000"/>
                                        <p:tgtEl>
                                          <p:spTgt spid="3">
                                            <p:txEl>
                                              <p:pRg st="0" end="0"/>
                                            </p:txEl>
                                          </p:spTgt>
                                        </p:tgtEl>
                                      </p:cBhvr>
                                    </p:animEffect>
                                    <p:anim calcmode="lin" valueType="num">
                                      <p:cBhvr>
                                        <p:cTn id="50"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51"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52"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53" dur="1" fill="hold">
                                          <p:stCondLst>
                                            <p:cond delay="999"/>
                                          </p:stCondLst>
                                        </p:cTn>
                                        <p:tgtEl>
                                          <p:spTgt spid="3">
                                            <p:txEl>
                                              <p:pRg st="0" end="0"/>
                                            </p:txEl>
                                          </p:spTgt>
                                        </p:tgtEl>
                                        <p:attrNameLst>
                                          <p:attrName>style.visibility</p:attrName>
                                        </p:attrNameLst>
                                      </p:cBhvr>
                                      <p:to>
                                        <p:strVal val="hidden"/>
                                      </p:to>
                                    </p:set>
                                  </p:childTnLst>
                                </p:cTn>
                              </p:par>
                              <p:par>
                                <p:cTn id="54" presetID="37" presetClass="exit" presetSubtype="0" fill="hold" nodeType="withEffect">
                                  <p:stCondLst>
                                    <p:cond delay="0"/>
                                  </p:stCondLst>
                                  <p:childTnLst>
                                    <p:animEffect transition="out" filter="fade">
                                      <p:cBhvr>
                                        <p:cTn id="55" dur="1000"/>
                                        <p:tgtEl>
                                          <p:spTgt spid="1027"/>
                                        </p:tgtEl>
                                      </p:cBhvr>
                                    </p:animEffect>
                                    <p:anim calcmode="lin" valueType="num">
                                      <p:cBhvr>
                                        <p:cTn id="56" dur="1000"/>
                                        <p:tgtEl>
                                          <p:spTgt spid="1027"/>
                                        </p:tgtEl>
                                        <p:attrNameLst>
                                          <p:attrName>ppt_x</p:attrName>
                                        </p:attrNameLst>
                                      </p:cBhvr>
                                      <p:tavLst>
                                        <p:tav tm="0">
                                          <p:val>
                                            <p:strVal val="ppt_x"/>
                                          </p:val>
                                        </p:tav>
                                        <p:tav tm="100000">
                                          <p:val>
                                            <p:strVal val="ppt_x"/>
                                          </p:val>
                                        </p:tav>
                                      </p:tavLst>
                                    </p:anim>
                                    <p:anim calcmode="lin" valueType="num">
                                      <p:cBhvr>
                                        <p:cTn id="57" dur="100" decel="100000"/>
                                        <p:tgtEl>
                                          <p:spTgt spid="1027"/>
                                        </p:tgtEl>
                                        <p:attrNameLst>
                                          <p:attrName>ppt_y</p:attrName>
                                        </p:attrNameLst>
                                      </p:cBhvr>
                                      <p:tavLst>
                                        <p:tav tm="0">
                                          <p:val>
                                            <p:strVal val="ppt_y"/>
                                          </p:val>
                                        </p:tav>
                                        <p:tav tm="100000">
                                          <p:val>
                                            <p:strVal val="ppt_y-.03"/>
                                          </p:val>
                                        </p:tav>
                                      </p:tavLst>
                                    </p:anim>
                                    <p:anim calcmode="lin" valueType="num">
                                      <p:cBhvr>
                                        <p:cTn id="58" dur="900" accel="100000">
                                          <p:stCondLst>
                                            <p:cond delay="100"/>
                                          </p:stCondLst>
                                        </p:cTn>
                                        <p:tgtEl>
                                          <p:spTgt spid="1027"/>
                                        </p:tgtEl>
                                        <p:attrNameLst>
                                          <p:attrName>ppt_y</p:attrName>
                                        </p:attrNameLst>
                                      </p:cBhvr>
                                      <p:tavLst>
                                        <p:tav tm="0">
                                          <p:val>
                                            <p:strVal val="ppt_y"/>
                                          </p:val>
                                        </p:tav>
                                        <p:tav tm="100000">
                                          <p:val>
                                            <p:strVal val="ppt_y+1"/>
                                          </p:val>
                                        </p:tav>
                                      </p:tavLst>
                                    </p:anim>
                                    <p:set>
                                      <p:cBhvr>
                                        <p:cTn id="59" dur="1" fill="hold">
                                          <p:stCondLst>
                                            <p:cond delay="999"/>
                                          </p:stCondLst>
                                        </p:cTn>
                                        <p:tgtEl>
                                          <p:spTgt spid="1027"/>
                                        </p:tgtEl>
                                        <p:attrNameLst>
                                          <p:attrName>style.visibility</p:attrName>
                                        </p:attrNameLst>
                                      </p:cBhvr>
                                      <p:to>
                                        <p:strVal val="hidden"/>
                                      </p:to>
                                    </p:set>
                                  </p:childTnLst>
                                </p:cTn>
                              </p:par>
                              <p:par>
                                <p:cTn id="60" presetID="37" presetClass="exit" presetSubtype="0" fill="hold" grpId="1" nodeType="withEffect">
                                  <p:stCondLst>
                                    <p:cond delay="0"/>
                                  </p:stCondLst>
                                  <p:childTnLst>
                                    <p:animEffect transition="out" filter="fade">
                                      <p:cBhvr>
                                        <p:cTn id="61" dur="1000"/>
                                        <p:tgtEl>
                                          <p:spTgt spid="6"/>
                                        </p:tgtEl>
                                      </p:cBhvr>
                                    </p:animEffect>
                                    <p:anim calcmode="lin" valueType="num">
                                      <p:cBhvr>
                                        <p:cTn id="62" dur="1000"/>
                                        <p:tgtEl>
                                          <p:spTgt spid="6"/>
                                        </p:tgtEl>
                                        <p:attrNameLst>
                                          <p:attrName>ppt_x</p:attrName>
                                        </p:attrNameLst>
                                      </p:cBhvr>
                                      <p:tavLst>
                                        <p:tav tm="0">
                                          <p:val>
                                            <p:strVal val="ppt_x"/>
                                          </p:val>
                                        </p:tav>
                                        <p:tav tm="100000">
                                          <p:val>
                                            <p:strVal val="ppt_x"/>
                                          </p:val>
                                        </p:tav>
                                      </p:tavLst>
                                    </p:anim>
                                    <p:anim calcmode="lin" valueType="num">
                                      <p:cBhvr>
                                        <p:cTn id="63" dur="100" decel="100000"/>
                                        <p:tgtEl>
                                          <p:spTgt spid="6"/>
                                        </p:tgtEl>
                                        <p:attrNameLst>
                                          <p:attrName>ppt_y</p:attrName>
                                        </p:attrNameLst>
                                      </p:cBhvr>
                                      <p:tavLst>
                                        <p:tav tm="0">
                                          <p:val>
                                            <p:strVal val="ppt_y"/>
                                          </p:val>
                                        </p:tav>
                                        <p:tav tm="100000">
                                          <p:val>
                                            <p:strVal val="ppt_y-.03"/>
                                          </p:val>
                                        </p:tav>
                                      </p:tavLst>
                                    </p:anim>
                                    <p:anim calcmode="lin" valueType="num">
                                      <p:cBhvr>
                                        <p:cTn id="64" dur="900" accel="100000">
                                          <p:stCondLst>
                                            <p:cond delay="100"/>
                                          </p:stCondLst>
                                        </p:cTn>
                                        <p:tgtEl>
                                          <p:spTgt spid="6"/>
                                        </p:tgtEl>
                                        <p:attrNameLst>
                                          <p:attrName>ppt_y</p:attrName>
                                        </p:attrNameLst>
                                      </p:cBhvr>
                                      <p:tavLst>
                                        <p:tav tm="0">
                                          <p:val>
                                            <p:strVal val="ppt_y"/>
                                          </p:val>
                                        </p:tav>
                                        <p:tav tm="100000">
                                          <p:val>
                                            <p:strVal val="ppt_y+1"/>
                                          </p:val>
                                        </p:tav>
                                      </p:tavLst>
                                    </p:anim>
                                    <p:set>
                                      <p:cBhvr>
                                        <p:cTn id="65" dur="1" fill="hold">
                                          <p:stCondLst>
                                            <p:cond delay="999"/>
                                          </p:stCondLst>
                                        </p:cTn>
                                        <p:tgtEl>
                                          <p:spTgt spid="6"/>
                                        </p:tgtEl>
                                        <p:attrNameLst>
                                          <p:attrName>style.visibility</p:attrName>
                                        </p:attrNameLst>
                                      </p:cBhvr>
                                      <p:to>
                                        <p:strVal val="hidden"/>
                                      </p:to>
                                    </p:set>
                                  </p:childTnLst>
                                </p:cTn>
                              </p:par>
                              <p:par>
                                <p:cTn id="66" presetID="37" presetClass="exit" presetSubtype="0" fill="hold" grpId="1" nodeType="withEffect">
                                  <p:stCondLst>
                                    <p:cond delay="0"/>
                                  </p:stCondLst>
                                  <p:childTnLst>
                                    <p:animEffect transition="out" filter="fade">
                                      <p:cBhvr>
                                        <p:cTn id="67" dur="1000"/>
                                        <p:tgtEl>
                                          <p:spTgt spid="5"/>
                                        </p:tgtEl>
                                      </p:cBhvr>
                                    </p:animEffect>
                                    <p:anim calcmode="lin" valueType="num">
                                      <p:cBhvr>
                                        <p:cTn id="68" dur="1000"/>
                                        <p:tgtEl>
                                          <p:spTgt spid="5"/>
                                        </p:tgtEl>
                                        <p:attrNameLst>
                                          <p:attrName>ppt_x</p:attrName>
                                        </p:attrNameLst>
                                      </p:cBhvr>
                                      <p:tavLst>
                                        <p:tav tm="0">
                                          <p:val>
                                            <p:strVal val="ppt_x"/>
                                          </p:val>
                                        </p:tav>
                                        <p:tav tm="100000">
                                          <p:val>
                                            <p:strVal val="ppt_x"/>
                                          </p:val>
                                        </p:tav>
                                      </p:tavLst>
                                    </p:anim>
                                    <p:anim calcmode="lin" valueType="num">
                                      <p:cBhvr>
                                        <p:cTn id="69" dur="100" decel="100000"/>
                                        <p:tgtEl>
                                          <p:spTgt spid="5"/>
                                        </p:tgtEl>
                                        <p:attrNameLst>
                                          <p:attrName>ppt_y</p:attrName>
                                        </p:attrNameLst>
                                      </p:cBhvr>
                                      <p:tavLst>
                                        <p:tav tm="0">
                                          <p:val>
                                            <p:strVal val="ppt_y"/>
                                          </p:val>
                                        </p:tav>
                                        <p:tav tm="100000">
                                          <p:val>
                                            <p:strVal val="ppt_y-.03"/>
                                          </p:val>
                                        </p:tav>
                                      </p:tavLst>
                                    </p:anim>
                                    <p:anim calcmode="lin" valueType="num">
                                      <p:cBhvr>
                                        <p:cTn id="70" dur="900" accel="100000">
                                          <p:stCondLst>
                                            <p:cond delay="100"/>
                                          </p:stCondLst>
                                        </p:cTn>
                                        <p:tgtEl>
                                          <p:spTgt spid="5"/>
                                        </p:tgtEl>
                                        <p:attrNameLst>
                                          <p:attrName>ppt_y</p:attrName>
                                        </p:attrNameLst>
                                      </p:cBhvr>
                                      <p:tavLst>
                                        <p:tav tm="0">
                                          <p:val>
                                            <p:strVal val="ppt_y"/>
                                          </p:val>
                                        </p:tav>
                                        <p:tav tm="100000">
                                          <p:val>
                                            <p:strVal val="ppt_y+1"/>
                                          </p:val>
                                        </p:tav>
                                      </p:tavLst>
                                    </p:anim>
                                    <p:set>
                                      <p:cBhvr>
                                        <p:cTn id="71"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animBg="1"/>
      <p:bldP spid="5" grpId="1" animBg="1"/>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CFEA4"/>
            </a:gs>
            <a:gs pos="61000">
              <a:schemeClr val="bg1"/>
            </a:gs>
            <a:gs pos="82001">
              <a:srgbClr val="FCFEA4"/>
            </a:gs>
            <a:gs pos="100000">
              <a:srgbClr val="FEE7F2"/>
            </a:gs>
          </a:gsLst>
          <a:lin ang="5400000" scaled="0"/>
        </a:gradFill>
        <a:effectLst/>
      </p:bgPr>
    </p:bg>
    <p:spTree>
      <p:nvGrpSpPr>
        <p:cNvPr id="1" name=""/>
        <p:cNvGrpSpPr/>
        <p:nvPr/>
      </p:nvGrpSpPr>
      <p:grpSpPr>
        <a:xfrm>
          <a:off x="0" y="0"/>
          <a:ext cx="0" cy="0"/>
          <a:chOff x="0" y="0"/>
          <a:chExt cx="0" cy="0"/>
        </a:xfrm>
      </p:grpSpPr>
      <p:pic>
        <p:nvPicPr>
          <p:cNvPr id="6147" name="Picture 3" descr="C:\Users\candan\Desktop\resimler görsellik\fen-ve-teknoloji-çalışma.jpg"/>
          <p:cNvPicPr>
            <a:picLocks noChangeAspect="1" noChangeArrowheads="1"/>
          </p:cNvPicPr>
          <p:nvPr/>
        </p:nvPicPr>
        <p:blipFill>
          <a:blip r:embed="rId2" cstate="print"/>
          <a:srcRect/>
          <a:stretch>
            <a:fillRect/>
          </a:stretch>
        </p:blipFill>
        <p:spPr bwMode="auto">
          <a:xfrm>
            <a:off x="5292080" y="1700808"/>
            <a:ext cx="2736304" cy="3888432"/>
          </a:xfrm>
          <a:prstGeom prst="rect">
            <a:avLst/>
          </a:prstGeom>
          <a:noFill/>
        </p:spPr>
      </p:pic>
      <p:pic>
        <p:nvPicPr>
          <p:cNvPr id="8194" name="Picture 2" descr="C:\Users\candan\Desktop\resimler görsellik\fen-teknoloji-deneyler.resim.jpg"/>
          <p:cNvPicPr>
            <a:picLocks noChangeAspect="1" noChangeArrowheads="1"/>
          </p:cNvPicPr>
          <p:nvPr/>
        </p:nvPicPr>
        <p:blipFill>
          <a:blip r:embed="rId3" cstate="print"/>
          <a:srcRect/>
          <a:stretch>
            <a:fillRect/>
          </a:stretch>
        </p:blipFill>
        <p:spPr bwMode="auto">
          <a:xfrm>
            <a:off x="1331640" y="1700808"/>
            <a:ext cx="3367807" cy="388843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Scale>
                                      <p:cBhvr>
                                        <p:cTn id="7" dur="1000" decel="50000" fill="hold">
                                          <p:stCondLst>
                                            <p:cond delay="0"/>
                                          </p:stCondLst>
                                        </p:cTn>
                                        <p:tgtEl>
                                          <p:spTgt spid="8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4"/>
                                        </p:tgtEl>
                                        <p:attrNameLst>
                                          <p:attrName>ppt_x</p:attrName>
                                          <p:attrName>ppt_y</p:attrName>
                                        </p:attrNameLst>
                                      </p:cBhvr>
                                    </p:animMotion>
                                    <p:animEffect transition="in" filter="fade">
                                      <p:cBhvr>
                                        <p:cTn id="9" dur="1000"/>
                                        <p:tgtEl>
                                          <p:spTgt spid="8194"/>
                                        </p:tgtEl>
                                      </p:cBhvr>
                                    </p:animEffect>
                                  </p:childTnLst>
                                </p:cTn>
                              </p:par>
                              <p:par>
                                <p:cTn id="10" presetID="52" presetClass="entr" presetSubtype="0" fill="hold" nodeType="withEffect">
                                  <p:stCondLst>
                                    <p:cond delay="0"/>
                                  </p:stCondLst>
                                  <p:childTnLst>
                                    <p:set>
                                      <p:cBhvr>
                                        <p:cTn id="11" dur="1" fill="hold">
                                          <p:stCondLst>
                                            <p:cond delay="0"/>
                                          </p:stCondLst>
                                        </p:cTn>
                                        <p:tgtEl>
                                          <p:spTgt spid="6147"/>
                                        </p:tgtEl>
                                        <p:attrNameLst>
                                          <p:attrName>style.visibility</p:attrName>
                                        </p:attrNameLst>
                                      </p:cBhvr>
                                      <p:to>
                                        <p:strVal val="visible"/>
                                      </p:to>
                                    </p:set>
                                    <p:animScale>
                                      <p:cBhvr>
                                        <p:cTn id="12" dur="1000" decel="50000" fill="hold">
                                          <p:stCondLst>
                                            <p:cond delay="0"/>
                                          </p:stCondLst>
                                        </p:cTn>
                                        <p:tgtEl>
                                          <p:spTgt spid="61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147"/>
                                        </p:tgtEl>
                                        <p:attrNameLst>
                                          <p:attrName>ppt_x</p:attrName>
                                          <p:attrName>ppt_y</p:attrName>
                                        </p:attrNameLst>
                                      </p:cBhvr>
                                    </p:animMotion>
                                    <p:animEffect transition="in" filter="fade">
                                      <p:cBhvr>
                                        <p:cTn id="14" dur="1000"/>
                                        <p:tgtEl>
                                          <p:spTgt spid="614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xit" presetSubtype="0" fill="hold" nodeType="clickEffect">
                                  <p:stCondLst>
                                    <p:cond delay="0"/>
                                  </p:stCondLst>
                                  <p:childTnLst>
                                    <p:animEffect transition="out" filter="fade">
                                      <p:cBhvr>
                                        <p:cTn id="18" dur="1000"/>
                                        <p:tgtEl>
                                          <p:spTgt spid="8194"/>
                                        </p:tgtEl>
                                      </p:cBhvr>
                                    </p:animEffect>
                                    <p:anim calcmode="lin" valueType="num">
                                      <p:cBhvr>
                                        <p:cTn id="19" dur="1000"/>
                                        <p:tgtEl>
                                          <p:spTgt spid="8194"/>
                                        </p:tgtEl>
                                        <p:attrNameLst>
                                          <p:attrName>ppt_x</p:attrName>
                                        </p:attrNameLst>
                                      </p:cBhvr>
                                      <p:tavLst>
                                        <p:tav tm="0">
                                          <p:val>
                                            <p:strVal val="ppt_x"/>
                                          </p:val>
                                        </p:tav>
                                        <p:tav tm="100000">
                                          <p:val>
                                            <p:strVal val="ppt_x"/>
                                          </p:val>
                                        </p:tav>
                                      </p:tavLst>
                                    </p:anim>
                                    <p:anim calcmode="lin" valueType="num">
                                      <p:cBhvr>
                                        <p:cTn id="20" dur="100" decel="100000"/>
                                        <p:tgtEl>
                                          <p:spTgt spid="8194"/>
                                        </p:tgtEl>
                                        <p:attrNameLst>
                                          <p:attrName>ppt_y</p:attrName>
                                        </p:attrNameLst>
                                      </p:cBhvr>
                                      <p:tavLst>
                                        <p:tav tm="0">
                                          <p:val>
                                            <p:strVal val="ppt_y"/>
                                          </p:val>
                                        </p:tav>
                                        <p:tav tm="100000">
                                          <p:val>
                                            <p:strVal val="ppt_y-.03"/>
                                          </p:val>
                                        </p:tav>
                                      </p:tavLst>
                                    </p:anim>
                                    <p:anim calcmode="lin" valueType="num">
                                      <p:cBhvr>
                                        <p:cTn id="21" dur="900" accel="100000">
                                          <p:stCondLst>
                                            <p:cond delay="100"/>
                                          </p:stCondLst>
                                        </p:cTn>
                                        <p:tgtEl>
                                          <p:spTgt spid="8194"/>
                                        </p:tgtEl>
                                        <p:attrNameLst>
                                          <p:attrName>ppt_y</p:attrName>
                                        </p:attrNameLst>
                                      </p:cBhvr>
                                      <p:tavLst>
                                        <p:tav tm="0">
                                          <p:val>
                                            <p:strVal val="ppt_y"/>
                                          </p:val>
                                        </p:tav>
                                        <p:tav tm="100000">
                                          <p:val>
                                            <p:strVal val="ppt_y+1"/>
                                          </p:val>
                                        </p:tav>
                                      </p:tavLst>
                                    </p:anim>
                                    <p:set>
                                      <p:cBhvr>
                                        <p:cTn id="22" dur="1" fill="hold">
                                          <p:stCondLst>
                                            <p:cond delay="999"/>
                                          </p:stCondLst>
                                        </p:cTn>
                                        <p:tgtEl>
                                          <p:spTgt spid="8194"/>
                                        </p:tgtEl>
                                        <p:attrNameLst>
                                          <p:attrName>style.visibility</p:attrName>
                                        </p:attrNameLst>
                                      </p:cBhvr>
                                      <p:to>
                                        <p:strVal val="hidden"/>
                                      </p:to>
                                    </p:set>
                                  </p:childTnLst>
                                </p:cTn>
                              </p:par>
                              <p:par>
                                <p:cTn id="23" presetID="37" presetClass="exit" presetSubtype="0" fill="hold" nodeType="withEffect">
                                  <p:stCondLst>
                                    <p:cond delay="0"/>
                                  </p:stCondLst>
                                  <p:childTnLst>
                                    <p:animEffect transition="out" filter="fade">
                                      <p:cBhvr>
                                        <p:cTn id="24" dur="1000"/>
                                        <p:tgtEl>
                                          <p:spTgt spid="6147"/>
                                        </p:tgtEl>
                                      </p:cBhvr>
                                    </p:animEffect>
                                    <p:anim calcmode="lin" valueType="num">
                                      <p:cBhvr>
                                        <p:cTn id="25" dur="1000"/>
                                        <p:tgtEl>
                                          <p:spTgt spid="6147"/>
                                        </p:tgtEl>
                                        <p:attrNameLst>
                                          <p:attrName>ppt_x</p:attrName>
                                        </p:attrNameLst>
                                      </p:cBhvr>
                                      <p:tavLst>
                                        <p:tav tm="0">
                                          <p:val>
                                            <p:strVal val="ppt_x"/>
                                          </p:val>
                                        </p:tav>
                                        <p:tav tm="100000">
                                          <p:val>
                                            <p:strVal val="ppt_x"/>
                                          </p:val>
                                        </p:tav>
                                      </p:tavLst>
                                    </p:anim>
                                    <p:anim calcmode="lin" valueType="num">
                                      <p:cBhvr>
                                        <p:cTn id="26" dur="100" decel="100000"/>
                                        <p:tgtEl>
                                          <p:spTgt spid="6147"/>
                                        </p:tgtEl>
                                        <p:attrNameLst>
                                          <p:attrName>ppt_y</p:attrName>
                                        </p:attrNameLst>
                                      </p:cBhvr>
                                      <p:tavLst>
                                        <p:tav tm="0">
                                          <p:val>
                                            <p:strVal val="ppt_y"/>
                                          </p:val>
                                        </p:tav>
                                        <p:tav tm="100000">
                                          <p:val>
                                            <p:strVal val="ppt_y-.03"/>
                                          </p:val>
                                        </p:tav>
                                      </p:tavLst>
                                    </p:anim>
                                    <p:anim calcmode="lin" valueType="num">
                                      <p:cBhvr>
                                        <p:cTn id="27" dur="900" accel="100000">
                                          <p:stCondLst>
                                            <p:cond delay="100"/>
                                          </p:stCondLst>
                                        </p:cTn>
                                        <p:tgtEl>
                                          <p:spTgt spid="6147"/>
                                        </p:tgtEl>
                                        <p:attrNameLst>
                                          <p:attrName>ppt_y</p:attrName>
                                        </p:attrNameLst>
                                      </p:cBhvr>
                                      <p:tavLst>
                                        <p:tav tm="0">
                                          <p:val>
                                            <p:strVal val="ppt_y"/>
                                          </p:val>
                                        </p:tav>
                                        <p:tav tm="100000">
                                          <p:val>
                                            <p:strVal val="ppt_y+1"/>
                                          </p:val>
                                        </p:tav>
                                      </p:tavLst>
                                    </p:anim>
                                    <p:set>
                                      <p:cBhvr>
                                        <p:cTn id="28" dur="1" fill="hold">
                                          <p:stCondLst>
                                            <p:cond delay="999"/>
                                          </p:stCondLst>
                                        </p:cTn>
                                        <p:tgtEl>
                                          <p:spTgt spid="61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50000">
              <a:srgbClr val="66FFFF"/>
            </a:gs>
            <a:gs pos="100000">
              <a:srgbClr val="FFFF99"/>
            </a:gs>
          </a:gsLst>
          <a:lin ang="2700000" scaled="1"/>
          <a:tileRect/>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5" y="2060848"/>
            <a:ext cx="7632848" cy="5040560"/>
          </a:xfrm>
        </p:spPr>
        <p:txBody>
          <a:bodyPr>
            <a:noAutofit/>
          </a:bodyPr>
          <a:lstStyle/>
          <a:p>
            <a:r>
              <a:rPr lang="tr-TR" sz="3000" dirty="0" smtClean="0">
                <a:solidFill>
                  <a:srgbClr val="C00000"/>
                </a:solidFill>
                <a:latin typeface="Times New Roman" panose="02020603050405020304" pitchFamily="18" charset="0"/>
                <a:cs typeface="Times New Roman" panose="02020603050405020304" pitchFamily="18" charset="0"/>
              </a:rPr>
              <a:t>1- </a:t>
            </a:r>
            <a:r>
              <a:rPr lang="tr-TR" sz="3000" dirty="0" smtClean="0">
                <a:latin typeface="Times New Roman" panose="02020603050405020304" pitchFamily="18" charset="0"/>
                <a:cs typeface="Times New Roman" panose="02020603050405020304" pitchFamily="18" charset="0"/>
              </a:rPr>
              <a:t>Nitelikli Bir Ders Kitabı</a:t>
            </a:r>
          </a:p>
          <a:p>
            <a:r>
              <a:rPr lang="tr-TR" sz="3000" dirty="0" smtClean="0">
                <a:solidFill>
                  <a:srgbClr val="C00000"/>
                </a:solidFill>
                <a:latin typeface="Times New Roman" panose="02020603050405020304" pitchFamily="18" charset="0"/>
                <a:cs typeface="Times New Roman" panose="02020603050405020304" pitchFamily="18" charset="0"/>
              </a:rPr>
              <a:t>2-</a:t>
            </a:r>
            <a:r>
              <a:rPr lang="tr-TR" sz="3000" dirty="0" smtClean="0">
                <a:latin typeface="Times New Roman" panose="02020603050405020304" pitchFamily="18" charset="0"/>
                <a:cs typeface="Times New Roman" panose="02020603050405020304" pitchFamily="18" charset="0"/>
              </a:rPr>
              <a:t>Fen Ders Kitabında Bulunması Gereken Özellikler</a:t>
            </a:r>
          </a:p>
          <a:p>
            <a:r>
              <a:rPr lang="tr-TR" sz="3000" dirty="0" smtClean="0">
                <a:solidFill>
                  <a:srgbClr val="C00000"/>
                </a:solidFill>
                <a:latin typeface="Times New Roman" panose="02020603050405020304" pitchFamily="18" charset="0"/>
                <a:cs typeface="Times New Roman" panose="02020603050405020304" pitchFamily="18" charset="0"/>
              </a:rPr>
              <a:t>3-</a:t>
            </a:r>
            <a:r>
              <a:rPr lang="tr-TR" sz="3000" dirty="0" smtClean="0">
                <a:latin typeface="Times New Roman" panose="02020603050405020304" pitchFamily="18" charset="0"/>
                <a:cs typeface="Times New Roman" panose="02020603050405020304" pitchFamily="18" charset="0"/>
              </a:rPr>
              <a:t>Görsel Tasarım- Görsel Öğe</a:t>
            </a:r>
          </a:p>
          <a:p>
            <a:pPr>
              <a:buNone/>
            </a:pPr>
            <a:r>
              <a:rPr lang="tr-TR" sz="3000" dirty="0" smtClean="0">
                <a:latin typeface="Times New Roman" panose="02020603050405020304" pitchFamily="18" charset="0"/>
                <a:cs typeface="Times New Roman" panose="02020603050405020304" pitchFamily="18" charset="0"/>
              </a:rPr>
              <a:t>  </a:t>
            </a:r>
            <a:r>
              <a:rPr lang="tr-TR" sz="3000" dirty="0" smtClean="0">
                <a:solidFill>
                  <a:srgbClr val="C00000"/>
                </a:solidFill>
                <a:latin typeface="Times New Roman" panose="02020603050405020304" pitchFamily="18" charset="0"/>
                <a:cs typeface="Times New Roman" panose="02020603050405020304" pitchFamily="18" charset="0"/>
              </a:rPr>
              <a:t>4- </a:t>
            </a:r>
            <a:r>
              <a:rPr lang="tr-TR" sz="3000" dirty="0" smtClean="0">
                <a:latin typeface="Times New Roman" panose="02020603050405020304" pitchFamily="18" charset="0"/>
                <a:cs typeface="Times New Roman" panose="02020603050405020304" pitchFamily="18" charset="0"/>
              </a:rPr>
              <a:t>Fen Ders Kitabındaki Görsel Öğeler-Öğretmen Görüşleri</a:t>
            </a:r>
          </a:p>
          <a:p>
            <a:r>
              <a:rPr lang="tr-TR" sz="3000" dirty="0" smtClean="0">
                <a:solidFill>
                  <a:srgbClr val="C00000"/>
                </a:solidFill>
                <a:latin typeface="Times New Roman" panose="02020603050405020304" pitchFamily="18" charset="0"/>
                <a:cs typeface="Times New Roman" panose="02020603050405020304" pitchFamily="18" charset="0"/>
              </a:rPr>
              <a:t>5- </a:t>
            </a:r>
            <a:r>
              <a:rPr lang="tr-TR" sz="3000" dirty="0" smtClean="0">
                <a:latin typeface="Times New Roman" panose="02020603050405020304" pitchFamily="18" charset="0"/>
                <a:cs typeface="Times New Roman" panose="02020603050405020304" pitchFamily="18" charset="0"/>
              </a:rPr>
              <a:t>Sonuç-Değerlendirme</a:t>
            </a:r>
          </a:p>
          <a:p>
            <a:r>
              <a:rPr lang="tr-TR" sz="3000" dirty="0" smtClean="0">
                <a:solidFill>
                  <a:srgbClr val="C00000"/>
                </a:solidFill>
                <a:latin typeface="Times New Roman" panose="02020603050405020304" pitchFamily="18" charset="0"/>
                <a:cs typeface="Times New Roman" panose="02020603050405020304" pitchFamily="18" charset="0"/>
              </a:rPr>
              <a:t>6- </a:t>
            </a:r>
            <a:r>
              <a:rPr lang="tr-TR" sz="3000" dirty="0" smtClean="0">
                <a:latin typeface="Times New Roman" panose="02020603050405020304" pitchFamily="18" charset="0"/>
                <a:cs typeface="Times New Roman" panose="02020603050405020304" pitchFamily="18" charset="0"/>
              </a:rPr>
              <a:t>Etkinlik</a:t>
            </a:r>
          </a:p>
        </p:txBody>
      </p:sp>
      <p:sp>
        <p:nvSpPr>
          <p:cNvPr id="4" name="3 Dikdörtgen"/>
          <p:cNvSpPr/>
          <p:nvPr/>
        </p:nvSpPr>
        <p:spPr>
          <a:xfrm>
            <a:off x="2258288" y="764704"/>
            <a:ext cx="4627421" cy="112474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İÇERİK</a:t>
            </a:r>
            <a:endParaRPr lang="tr-TR"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5"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5" presetClass="entr" presetSubtype="0" fill="hold" grpId="0" nodeType="click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 calcmode="lin" valueType="num">
                                      <p:cBhvr>
                                        <p:cTn id="74"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7"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3">
                                            <p:txEl>
                                              <p:pRg st="5" end="5"/>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7" presetClass="exit" presetSubtype="0" fill="hold" grpId="1" nodeType="clickEffect">
                                  <p:stCondLst>
                                    <p:cond delay="0"/>
                                  </p:stCondLst>
                                  <p:childTnLst>
                                    <p:animEffect transition="out" filter="fade">
                                      <p:cBhvr>
                                        <p:cTn id="85" dur="1000"/>
                                        <p:tgtEl>
                                          <p:spTgt spid="4"/>
                                        </p:tgtEl>
                                      </p:cBhvr>
                                    </p:animEffect>
                                    <p:anim calcmode="lin" valueType="num">
                                      <p:cBhvr>
                                        <p:cTn id="86" dur="1000"/>
                                        <p:tgtEl>
                                          <p:spTgt spid="4"/>
                                        </p:tgtEl>
                                        <p:attrNameLst>
                                          <p:attrName>ppt_x</p:attrName>
                                        </p:attrNameLst>
                                      </p:cBhvr>
                                      <p:tavLst>
                                        <p:tav tm="0">
                                          <p:val>
                                            <p:strVal val="ppt_x"/>
                                          </p:val>
                                        </p:tav>
                                        <p:tav tm="100000">
                                          <p:val>
                                            <p:strVal val="ppt_x"/>
                                          </p:val>
                                        </p:tav>
                                      </p:tavLst>
                                    </p:anim>
                                    <p:anim calcmode="lin" valueType="num">
                                      <p:cBhvr>
                                        <p:cTn id="87" dur="100" decel="100000"/>
                                        <p:tgtEl>
                                          <p:spTgt spid="4"/>
                                        </p:tgtEl>
                                        <p:attrNameLst>
                                          <p:attrName>ppt_y</p:attrName>
                                        </p:attrNameLst>
                                      </p:cBhvr>
                                      <p:tavLst>
                                        <p:tav tm="0">
                                          <p:val>
                                            <p:strVal val="ppt_y"/>
                                          </p:val>
                                        </p:tav>
                                        <p:tav tm="100000">
                                          <p:val>
                                            <p:strVal val="ppt_y-.03"/>
                                          </p:val>
                                        </p:tav>
                                      </p:tavLst>
                                    </p:anim>
                                    <p:anim calcmode="lin" valueType="num">
                                      <p:cBhvr>
                                        <p:cTn id="88" dur="900" accel="100000">
                                          <p:stCondLst>
                                            <p:cond delay="100"/>
                                          </p:stCondLst>
                                        </p:cTn>
                                        <p:tgtEl>
                                          <p:spTgt spid="4"/>
                                        </p:tgtEl>
                                        <p:attrNameLst>
                                          <p:attrName>ppt_y</p:attrName>
                                        </p:attrNameLst>
                                      </p:cBhvr>
                                      <p:tavLst>
                                        <p:tav tm="0">
                                          <p:val>
                                            <p:strVal val="ppt_y"/>
                                          </p:val>
                                        </p:tav>
                                        <p:tav tm="100000">
                                          <p:val>
                                            <p:strVal val="ppt_y+1"/>
                                          </p:val>
                                        </p:tav>
                                      </p:tavLst>
                                    </p:anim>
                                    <p:set>
                                      <p:cBhvr>
                                        <p:cTn id="89" dur="1" fill="hold">
                                          <p:stCondLst>
                                            <p:cond delay="999"/>
                                          </p:stCondLst>
                                        </p:cTn>
                                        <p:tgtEl>
                                          <p:spTgt spid="4"/>
                                        </p:tgtEl>
                                        <p:attrNameLst>
                                          <p:attrName>style.visibility</p:attrName>
                                        </p:attrNameLst>
                                      </p:cBhvr>
                                      <p:to>
                                        <p:strVal val="hidden"/>
                                      </p:to>
                                    </p:set>
                                  </p:childTnLst>
                                </p:cTn>
                              </p:par>
                              <p:par>
                                <p:cTn id="90" presetID="37" presetClass="exit" presetSubtype="0" fill="hold" grpId="1" nodeType="withEffect">
                                  <p:stCondLst>
                                    <p:cond delay="0"/>
                                  </p:stCondLst>
                                  <p:childTnLst>
                                    <p:animEffect transition="out" filter="fade">
                                      <p:cBhvr>
                                        <p:cTn id="91" dur="1000"/>
                                        <p:tgtEl>
                                          <p:spTgt spid="3">
                                            <p:txEl>
                                              <p:pRg st="0" end="0"/>
                                            </p:txEl>
                                          </p:spTgt>
                                        </p:tgtEl>
                                      </p:cBhvr>
                                    </p:animEffect>
                                    <p:anim calcmode="lin" valueType="num">
                                      <p:cBhvr>
                                        <p:cTn id="92"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93"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94"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95"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37" presetClass="exit" presetSubtype="0" fill="hold" grpId="1" nodeType="clickEffect">
                                  <p:stCondLst>
                                    <p:cond delay="0"/>
                                  </p:stCondLst>
                                  <p:childTnLst>
                                    <p:animEffect transition="out" filter="fade">
                                      <p:cBhvr>
                                        <p:cTn id="99" dur="1000"/>
                                        <p:tgtEl>
                                          <p:spTgt spid="3">
                                            <p:txEl>
                                              <p:pRg st="1" end="1"/>
                                            </p:txEl>
                                          </p:spTgt>
                                        </p:tgtEl>
                                      </p:cBhvr>
                                    </p:animEffect>
                                    <p:anim calcmode="lin" valueType="num">
                                      <p:cBhvr>
                                        <p:cTn id="100"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101" dur="100" decel="100000"/>
                                        <p:tgtEl>
                                          <p:spTgt spid="3">
                                            <p:txEl>
                                              <p:pRg st="1" end="1"/>
                                            </p:txEl>
                                          </p:spTgt>
                                        </p:tgtEl>
                                        <p:attrNameLst>
                                          <p:attrName>ppt_y</p:attrName>
                                        </p:attrNameLst>
                                      </p:cBhvr>
                                      <p:tavLst>
                                        <p:tav tm="0">
                                          <p:val>
                                            <p:strVal val="ppt_y"/>
                                          </p:val>
                                        </p:tav>
                                        <p:tav tm="100000">
                                          <p:val>
                                            <p:strVal val="ppt_y-.03"/>
                                          </p:val>
                                        </p:tav>
                                      </p:tavLst>
                                    </p:anim>
                                    <p:anim calcmode="lin" valueType="num">
                                      <p:cBhvr>
                                        <p:cTn id="102" dur="900" accel="100000">
                                          <p:stCondLst>
                                            <p:cond delay="100"/>
                                          </p:stCondLst>
                                        </p:cTn>
                                        <p:tgtEl>
                                          <p:spTgt spid="3">
                                            <p:txEl>
                                              <p:pRg st="1" end="1"/>
                                            </p:txEl>
                                          </p:spTgt>
                                        </p:tgtEl>
                                        <p:attrNameLst>
                                          <p:attrName>ppt_y</p:attrName>
                                        </p:attrNameLst>
                                      </p:cBhvr>
                                      <p:tavLst>
                                        <p:tav tm="0">
                                          <p:val>
                                            <p:strVal val="ppt_y"/>
                                          </p:val>
                                        </p:tav>
                                        <p:tav tm="100000">
                                          <p:val>
                                            <p:strVal val="ppt_y+1"/>
                                          </p:val>
                                        </p:tav>
                                      </p:tavLst>
                                    </p:anim>
                                    <p:set>
                                      <p:cBhvr>
                                        <p:cTn id="103"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37" presetClass="exit" presetSubtype="0" fill="hold" grpId="1" nodeType="clickEffect">
                                  <p:stCondLst>
                                    <p:cond delay="0"/>
                                  </p:stCondLst>
                                  <p:childTnLst>
                                    <p:animEffect transition="out" filter="fade">
                                      <p:cBhvr>
                                        <p:cTn id="107" dur="1000"/>
                                        <p:tgtEl>
                                          <p:spTgt spid="3">
                                            <p:txEl>
                                              <p:pRg st="2" end="2"/>
                                            </p:txEl>
                                          </p:spTgt>
                                        </p:tgtEl>
                                      </p:cBhvr>
                                    </p:animEffect>
                                    <p:anim calcmode="lin" valueType="num">
                                      <p:cBhvr>
                                        <p:cTn id="108"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109" dur="100" decel="100000"/>
                                        <p:tgtEl>
                                          <p:spTgt spid="3">
                                            <p:txEl>
                                              <p:pRg st="2" end="2"/>
                                            </p:txEl>
                                          </p:spTgt>
                                        </p:tgtEl>
                                        <p:attrNameLst>
                                          <p:attrName>ppt_y</p:attrName>
                                        </p:attrNameLst>
                                      </p:cBhvr>
                                      <p:tavLst>
                                        <p:tav tm="0">
                                          <p:val>
                                            <p:strVal val="ppt_y"/>
                                          </p:val>
                                        </p:tav>
                                        <p:tav tm="100000">
                                          <p:val>
                                            <p:strVal val="ppt_y-.03"/>
                                          </p:val>
                                        </p:tav>
                                      </p:tavLst>
                                    </p:anim>
                                    <p:anim calcmode="lin" valueType="num">
                                      <p:cBhvr>
                                        <p:cTn id="110" dur="900" accel="100000">
                                          <p:stCondLst>
                                            <p:cond delay="100"/>
                                          </p:stCondLst>
                                        </p:cTn>
                                        <p:tgtEl>
                                          <p:spTgt spid="3">
                                            <p:txEl>
                                              <p:pRg st="2" end="2"/>
                                            </p:txEl>
                                          </p:spTgt>
                                        </p:tgtEl>
                                        <p:attrNameLst>
                                          <p:attrName>ppt_y</p:attrName>
                                        </p:attrNameLst>
                                      </p:cBhvr>
                                      <p:tavLst>
                                        <p:tav tm="0">
                                          <p:val>
                                            <p:strVal val="ppt_y"/>
                                          </p:val>
                                        </p:tav>
                                        <p:tav tm="100000">
                                          <p:val>
                                            <p:strVal val="ppt_y+1"/>
                                          </p:val>
                                        </p:tav>
                                      </p:tavLst>
                                    </p:anim>
                                    <p:set>
                                      <p:cBhvr>
                                        <p:cTn id="111"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37" presetClass="exit" presetSubtype="0" fill="hold" grpId="1" nodeType="clickEffect">
                                  <p:stCondLst>
                                    <p:cond delay="0"/>
                                  </p:stCondLst>
                                  <p:childTnLst>
                                    <p:animEffect transition="out" filter="fade">
                                      <p:cBhvr>
                                        <p:cTn id="115" dur="1000"/>
                                        <p:tgtEl>
                                          <p:spTgt spid="3">
                                            <p:txEl>
                                              <p:pRg st="3" end="3"/>
                                            </p:txEl>
                                          </p:spTgt>
                                        </p:tgtEl>
                                      </p:cBhvr>
                                    </p:animEffect>
                                    <p:anim calcmode="lin" valueType="num">
                                      <p:cBhvr>
                                        <p:cTn id="116"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117" dur="100" decel="100000"/>
                                        <p:tgtEl>
                                          <p:spTgt spid="3">
                                            <p:txEl>
                                              <p:pRg st="3" end="3"/>
                                            </p:txEl>
                                          </p:spTgt>
                                        </p:tgtEl>
                                        <p:attrNameLst>
                                          <p:attrName>ppt_y</p:attrName>
                                        </p:attrNameLst>
                                      </p:cBhvr>
                                      <p:tavLst>
                                        <p:tav tm="0">
                                          <p:val>
                                            <p:strVal val="ppt_y"/>
                                          </p:val>
                                        </p:tav>
                                        <p:tav tm="100000">
                                          <p:val>
                                            <p:strVal val="ppt_y-.03"/>
                                          </p:val>
                                        </p:tav>
                                      </p:tavLst>
                                    </p:anim>
                                    <p:anim calcmode="lin" valueType="num">
                                      <p:cBhvr>
                                        <p:cTn id="118" dur="900" accel="100000">
                                          <p:stCondLst>
                                            <p:cond delay="100"/>
                                          </p:stCondLst>
                                        </p:cTn>
                                        <p:tgtEl>
                                          <p:spTgt spid="3">
                                            <p:txEl>
                                              <p:pRg st="3" end="3"/>
                                            </p:txEl>
                                          </p:spTgt>
                                        </p:tgtEl>
                                        <p:attrNameLst>
                                          <p:attrName>ppt_y</p:attrName>
                                        </p:attrNameLst>
                                      </p:cBhvr>
                                      <p:tavLst>
                                        <p:tav tm="0">
                                          <p:val>
                                            <p:strVal val="ppt_y"/>
                                          </p:val>
                                        </p:tav>
                                        <p:tav tm="100000">
                                          <p:val>
                                            <p:strVal val="ppt_y+1"/>
                                          </p:val>
                                        </p:tav>
                                      </p:tavLst>
                                    </p:anim>
                                    <p:set>
                                      <p:cBhvr>
                                        <p:cTn id="119"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37" presetClass="exit" presetSubtype="0" fill="hold" grpId="1" nodeType="clickEffect">
                                  <p:stCondLst>
                                    <p:cond delay="0"/>
                                  </p:stCondLst>
                                  <p:childTnLst>
                                    <p:animEffect transition="out" filter="fade">
                                      <p:cBhvr>
                                        <p:cTn id="123" dur="1000"/>
                                        <p:tgtEl>
                                          <p:spTgt spid="3">
                                            <p:txEl>
                                              <p:pRg st="4" end="4"/>
                                            </p:txEl>
                                          </p:spTgt>
                                        </p:tgtEl>
                                      </p:cBhvr>
                                    </p:animEffect>
                                    <p:anim calcmode="lin" valueType="num">
                                      <p:cBhvr>
                                        <p:cTn id="124" dur="1000"/>
                                        <p:tgtEl>
                                          <p:spTgt spid="3">
                                            <p:txEl>
                                              <p:pRg st="4" end="4"/>
                                            </p:txEl>
                                          </p:spTgt>
                                        </p:tgtEl>
                                        <p:attrNameLst>
                                          <p:attrName>ppt_x</p:attrName>
                                        </p:attrNameLst>
                                      </p:cBhvr>
                                      <p:tavLst>
                                        <p:tav tm="0">
                                          <p:val>
                                            <p:strVal val="ppt_x"/>
                                          </p:val>
                                        </p:tav>
                                        <p:tav tm="100000">
                                          <p:val>
                                            <p:strVal val="ppt_x"/>
                                          </p:val>
                                        </p:tav>
                                      </p:tavLst>
                                    </p:anim>
                                    <p:anim calcmode="lin" valueType="num">
                                      <p:cBhvr>
                                        <p:cTn id="125" dur="100" decel="100000"/>
                                        <p:tgtEl>
                                          <p:spTgt spid="3">
                                            <p:txEl>
                                              <p:pRg st="4" end="4"/>
                                            </p:txEl>
                                          </p:spTgt>
                                        </p:tgtEl>
                                        <p:attrNameLst>
                                          <p:attrName>ppt_y</p:attrName>
                                        </p:attrNameLst>
                                      </p:cBhvr>
                                      <p:tavLst>
                                        <p:tav tm="0">
                                          <p:val>
                                            <p:strVal val="ppt_y"/>
                                          </p:val>
                                        </p:tav>
                                        <p:tav tm="100000">
                                          <p:val>
                                            <p:strVal val="ppt_y-.03"/>
                                          </p:val>
                                        </p:tav>
                                      </p:tavLst>
                                    </p:anim>
                                    <p:anim calcmode="lin" valueType="num">
                                      <p:cBhvr>
                                        <p:cTn id="126" dur="900" accel="100000">
                                          <p:stCondLst>
                                            <p:cond delay="100"/>
                                          </p:stCondLst>
                                        </p:cTn>
                                        <p:tgtEl>
                                          <p:spTgt spid="3">
                                            <p:txEl>
                                              <p:pRg st="4" end="4"/>
                                            </p:txEl>
                                          </p:spTgt>
                                        </p:tgtEl>
                                        <p:attrNameLst>
                                          <p:attrName>ppt_y</p:attrName>
                                        </p:attrNameLst>
                                      </p:cBhvr>
                                      <p:tavLst>
                                        <p:tav tm="0">
                                          <p:val>
                                            <p:strVal val="ppt_y"/>
                                          </p:val>
                                        </p:tav>
                                        <p:tav tm="100000">
                                          <p:val>
                                            <p:strVal val="ppt_y+1"/>
                                          </p:val>
                                        </p:tav>
                                      </p:tavLst>
                                    </p:anim>
                                    <p:set>
                                      <p:cBhvr>
                                        <p:cTn id="127"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37" presetClass="exit" presetSubtype="0" fill="hold" grpId="1" nodeType="clickEffect">
                                  <p:stCondLst>
                                    <p:cond delay="0"/>
                                  </p:stCondLst>
                                  <p:childTnLst>
                                    <p:animEffect transition="out" filter="fade">
                                      <p:cBhvr>
                                        <p:cTn id="131" dur="1000"/>
                                        <p:tgtEl>
                                          <p:spTgt spid="3">
                                            <p:txEl>
                                              <p:pRg st="5" end="5"/>
                                            </p:txEl>
                                          </p:spTgt>
                                        </p:tgtEl>
                                      </p:cBhvr>
                                    </p:animEffect>
                                    <p:anim calcmode="lin" valueType="num">
                                      <p:cBhvr>
                                        <p:cTn id="132" dur="1000"/>
                                        <p:tgtEl>
                                          <p:spTgt spid="3">
                                            <p:txEl>
                                              <p:pRg st="5" end="5"/>
                                            </p:txEl>
                                          </p:spTgt>
                                        </p:tgtEl>
                                        <p:attrNameLst>
                                          <p:attrName>ppt_x</p:attrName>
                                        </p:attrNameLst>
                                      </p:cBhvr>
                                      <p:tavLst>
                                        <p:tav tm="0">
                                          <p:val>
                                            <p:strVal val="ppt_x"/>
                                          </p:val>
                                        </p:tav>
                                        <p:tav tm="100000">
                                          <p:val>
                                            <p:strVal val="ppt_x"/>
                                          </p:val>
                                        </p:tav>
                                      </p:tavLst>
                                    </p:anim>
                                    <p:anim calcmode="lin" valueType="num">
                                      <p:cBhvr>
                                        <p:cTn id="133" dur="100" decel="100000"/>
                                        <p:tgtEl>
                                          <p:spTgt spid="3">
                                            <p:txEl>
                                              <p:pRg st="5" end="5"/>
                                            </p:txEl>
                                          </p:spTgt>
                                        </p:tgtEl>
                                        <p:attrNameLst>
                                          <p:attrName>ppt_y</p:attrName>
                                        </p:attrNameLst>
                                      </p:cBhvr>
                                      <p:tavLst>
                                        <p:tav tm="0">
                                          <p:val>
                                            <p:strVal val="ppt_y"/>
                                          </p:val>
                                        </p:tav>
                                        <p:tav tm="100000">
                                          <p:val>
                                            <p:strVal val="ppt_y-.03"/>
                                          </p:val>
                                        </p:tav>
                                      </p:tavLst>
                                    </p:anim>
                                    <p:anim calcmode="lin" valueType="num">
                                      <p:cBhvr>
                                        <p:cTn id="134" dur="900" accel="100000">
                                          <p:stCondLst>
                                            <p:cond delay="100"/>
                                          </p:stCondLst>
                                        </p:cTn>
                                        <p:tgtEl>
                                          <p:spTgt spid="3">
                                            <p:txEl>
                                              <p:pRg st="5" end="5"/>
                                            </p:txEl>
                                          </p:spTgt>
                                        </p:tgtEl>
                                        <p:attrNameLst>
                                          <p:attrName>ppt_y</p:attrName>
                                        </p:attrNameLst>
                                      </p:cBhvr>
                                      <p:tavLst>
                                        <p:tav tm="0">
                                          <p:val>
                                            <p:strVal val="ppt_y"/>
                                          </p:val>
                                        </p:tav>
                                        <p:tav tm="100000">
                                          <p:val>
                                            <p:strVal val="ppt_y+1"/>
                                          </p:val>
                                        </p:tav>
                                      </p:tavLst>
                                    </p:anim>
                                    <p:set>
                                      <p:cBhvr>
                                        <p:cTn id="135" dur="1" fill="hold">
                                          <p:stCondLst>
                                            <p:cond delay="9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latin typeface="AR CENA" pitchFamily="2" charset="0"/>
              </a:rPr>
              <a:t>Görsel </a:t>
            </a:r>
            <a:r>
              <a:rPr lang="tr-TR" dirty="0" err="1" smtClean="0">
                <a:solidFill>
                  <a:srgbClr val="FF0000"/>
                </a:solidFill>
                <a:latin typeface="AR CENA" pitchFamily="2" charset="0"/>
              </a:rPr>
              <a:t>Ögeler</a:t>
            </a:r>
            <a:r>
              <a:rPr lang="tr-TR" dirty="0" smtClean="0">
                <a:solidFill>
                  <a:srgbClr val="FF0000"/>
                </a:solidFill>
                <a:latin typeface="AR CENA" pitchFamily="2" charset="0"/>
              </a:rPr>
              <a:t>:</a:t>
            </a:r>
            <a:endParaRPr lang="tr-TR" dirty="0">
              <a:solidFill>
                <a:srgbClr val="FF0000"/>
              </a:solidFill>
              <a:latin typeface="AR CENA" pitchFamily="2" charset="0"/>
            </a:endParaRPr>
          </a:p>
        </p:txBody>
      </p:sp>
      <p:sp>
        <p:nvSpPr>
          <p:cNvPr id="3" name="2 İçerik Yer Tutucusu"/>
          <p:cNvSpPr>
            <a:spLocks noGrp="1"/>
          </p:cNvSpPr>
          <p:nvPr>
            <p:ph idx="1"/>
          </p:nvPr>
        </p:nvSpPr>
        <p:spPr>
          <a:xfrm>
            <a:off x="827584" y="1988840"/>
            <a:ext cx="7272808" cy="3603812"/>
          </a:xfrm>
        </p:spPr>
        <p:txBody>
          <a:bodyPr>
            <a:normAutofit/>
          </a:bodyPr>
          <a:lstStyle/>
          <a:p>
            <a:pPr>
              <a:buNone/>
            </a:pPr>
            <a:r>
              <a:rPr lang="tr-TR" dirty="0" smtClean="0"/>
              <a:t> </a:t>
            </a:r>
            <a:r>
              <a:rPr lang="tr-TR" dirty="0" smtClean="0">
                <a:latin typeface="AR CENA" pitchFamily="2" charset="0"/>
              </a:rPr>
              <a:t>* </a:t>
            </a:r>
            <a:r>
              <a:rPr lang="tr-TR" dirty="0" smtClean="0">
                <a:latin typeface="Times New Roman" panose="02020603050405020304" pitchFamily="18" charset="0"/>
                <a:cs typeface="Times New Roman" panose="02020603050405020304" pitchFamily="18" charset="0"/>
              </a:rPr>
              <a:t>Bir nesneyi, öğrenenin dikkatini çeker,</a:t>
            </a:r>
          </a:p>
          <a:p>
            <a:pPr>
              <a:buNone/>
            </a:pPr>
            <a:r>
              <a:rPr lang="tr-TR" dirty="0" smtClean="0">
                <a:latin typeface="Times New Roman" panose="02020603050405020304" pitchFamily="18" charset="0"/>
                <a:cs typeface="Times New Roman" panose="02020603050405020304" pitchFamily="18" charset="0"/>
              </a:rPr>
              <a:t> * Dikkatin canlı tutmasını sağlar, </a:t>
            </a:r>
          </a:p>
          <a:p>
            <a:pPr>
              <a:buNone/>
            </a:pPr>
            <a:r>
              <a:rPr lang="tr-TR" dirty="0" smtClean="0">
                <a:latin typeface="Times New Roman" panose="02020603050405020304" pitchFamily="18" charset="0"/>
                <a:cs typeface="Times New Roman" panose="02020603050405020304" pitchFamily="18" charset="0"/>
              </a:rPr>
              <a:t>*Duygusal tepki verilmesini etkiler, </a:t>
            </a:r>
          </a:p>
          <a:p>
            <a:pPr>
              <a:buNone/>
            </a:pPr>
            <a:r>
              <a:rPr lang="tr-TR" dirty="0" smtClean="0">
                <a:latin typeface="Times New Roman" panose="02020603050405020304" pitchFamily="18" charset="0"/>
                <a:cs typeface="Times New Roman" panose="02020603050405020304" pitchFamily="18" charset="0"/>
              </a:rPr>
              <a:t>*Kavramları somutlaştıracak şekle getirir.</a:t>
            </a:r>
            <a:endParaRPr lang="tr-TR"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folHlink"/>
                                            </p:clrVal>
                                          </p:val>
                                        </p:tav>
                                        <p:tav tm="50000">
                                          <p:val>
                                            <p:clrVal>
                                              <a:srgbClr val="52F127"/>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xit" presetSubtype="0" fill="hold" grpId="1" nodeType="clickEffect">
                                  <p:stCondLst>
                                    <p:cond delay="0"/>
                                  </p:stCondLst>
                                  <p:iterate type="lt">
                                    <p:tmPct val="0"/>
                                  </p:iterate>
                                  <p:childTnLst>
                                    <p:animEffect transition="out" filter="fade">
                                      <p:cBhvr>
                                        <p:cTn id="61" dur="1000"/>
                                        <p:tgtEl>
                                          <p:spTgt spid="2"/>
                                        </p:tgtEl>
                                      </p:cBhvr>
                                    </p:animEffect>
                                    <p:anim calcmode="lin" valueType="num">
                                      <p:cBhvr>
                                        <p:cTn id="62" dur="1000"/>
                                        <p:tgtEl>
                                          <p:spTgt spid="2"/>
                                        </p:tgtEl>
                                        <p:attrNameLst>
                                          <p:attrName>ppt_x</p:attrName>
                                        </p:attrNameLst>
                                      </p:cBhvr>
                                      <p:tavLst>
                                        <p:tav tm="0">
                                          <p:val>
                                            <p:strVal val="ppt_x"/>
                                          </p:val>
                                        </p:tav>
                                        <p:tav tm="100000">
                                          <p:val>
                                            <p:strVal val="ppt_x"/>
                                          </p:val>
                                        </p:tav>
                                      </p:tavLst>
                                    </p:anim>
                                    <p:anim calcmode="lin" valueType="num">
                                      <p:cBhvr>
                                        <p:cTn id="63" dur="100" decel="100000"/>
                                        <p:tgtEl>
                                          <p:spTgt spid="2"/>
                                        </p:tgtEl>
                                        <p:attrNameLst>
                                          <p:attrName>ppt_y</p:attrName>
                                        </p:attrNameLst>
                                      </p:cBhvr>
                                      <p:tavLst>
                                        <p:tav tm="0">
                                          <p:val>
                                            <p:strVal val="ppt_y"/>
                                          </p:val>
                                        </p:tav>
                                        <p:tav tm="100000">
                                          <p:val>
                                            <p:strVal val="ppt_y-.03"/>
                                          </p:val>
                                        </p:tav>
                                      </p:tavLst>
                                    </p:anim>
                                    <p:anim calcmode="lin" valueType="num">
                                      <p:cBhvr>
                                        <p:cTn id="64" dur="900" accel="100000">
                                          <p:stCondLst>
                                            <p:cond delay="100"/>
                                          </p:stCondLst>
                                        </p:cTn>
                                        <p:tgtEl>
                                          <p:spTgt spid="2"/>
                                        </p:tgtEl>
                                        <p:attrNameLst>
                                          <p:attrName>ppt_y</p:attrName>
                                        </p:attrNameLst>
                                      </p:cBhvr>
                                      <p:tavLst>
                                        <p:tav tm="0">
                                          <p:val>
                                            <p:strVal val="ppt_y"/>
                                          </p:val>
                                        </p:tav>
                                        <p:tav tm="100000">
                                          <p:val>
                                            <p:strVal val="ppt_y+1"/>
                                          </p:val>
                                        </p:tav>
                                      </p:tavLst>
                                    </p:anim>
                                    <p:set>
                                      <p:cBhvr>
                                        <p:cTn id="65" dur="1" fill="hold">
                                          <p:stCondLst>
                                            <p:cond delay="999"/>
                                          </p:stCondLst>
                                        </p:cTn>
                                        <p:tgtEl>
                                          <p:spTgt spid="2"/>
                                        </p:tgtEl>
                                        <p:attrNameLst>
                                          <p:attrName>style.visibility</p:attrName>
                                        </p:attrNameLst>
                                      </p:cBhvr>
                                      <p:to>
                                        <p:strVal val="hidden"/>
                                      </p:to>
                                    </p:set>
                                  </p:childTnLst>
                                </p:cTn>
                              </p:par>
                              <p:par>
                                <p:cTn id="66" presetID="37" presetClass="exit" presetSubtype="0" fill="hold" grpId="1" nodeType="withEffect">
                                  <p:stCondLst>
                                    <p:cond delay="0"/>
                                  </p:stCondLst>
                                  <p:childTnLst>
                                    <p:animEffect transition="out" filter="fade">
                                      <p:cBhvr>
                                        <p:cTn id="67" dur="1000"/>
                                        <p:tgtEl>
                                          <p:spTgt spid="3">
                                            <p:txEl>
                                              <p:pRg st="0" end="0"/>
                                            </p:txEl>
                                          </p:spTgt>
                                        </p:tgtEl>
                                      </p:cBhvr>
                                    </p:animEffect>
                                    <p:anim calcmode="lin" valueType="num">
                                      <p:cBhvr>
                                        <p:cTn id="68"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69"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70"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71"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37" presetClass="exit" presetSubtype="0" fill="hold" grpId="1" nodeType="clickEffect">
                                  <p:stCondLst>
                                    <p:cond delay="0"/>
                                  </p:stCondLst>
                                  <p:childTnLst>
                                    <p:animEffect transition="out" filter="fade">
                                      <p:cBhvr>
                                        <p:cTn id="75" dur="1000"/>
                                        <p:tgtEl>
                                          <p:spTgt spid="3">
                                            <p:txEl>
                                              <p:pRg st="1" end="1"/>
                                            </p:txEl>
                                          </p:spTgt>
                                        </p:tgtEl>
                                      </p:cBhvr>
                                    </p:animEffect>
                                    <p:anim calcmode="lin" valueType="num">
                                      <p:cBhvr>
                                        <p:cTn id="76"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77" dur="100" decel="100000"/>
                                        <p:tgtEl>
                                          <p:spTgt spid="3">
                                            <p:txEl>
                                              <p:pRg st="1" end="1"/>
                                            </p:txEl>
                                          </p:spTgt>
                                        </p:tgtEl>
                                        <p:attrNameLst>
                                          <p:attrName>ppt_y</p:attrName>
                                        </p:attrNameLst>
                                      </p:cBhvr>
                                      <p:tavLst>
                                        <p:tav tm="0">
                                          <p:val>
                                            <p:strVal val="ppt_y"/>
                                          </p:val>
                                        </p:tav>
                                        <p:tav tm="100000">
                                          <p:val>
                                            <p:strVal val="ppt_y-.03"/>
                                          </p:val>
                                        </p:tav>
                                      </p:tavLst>
                                    </p:anim>
                                    <p:anim calcmode="lin" valueType="num">
                                      <p:cBhvr>
                                        <p:cTn id="78" dur="900" accel="100000">
                                          <p:stCondLst>
                                            <p:cond delay="100"/>
                                          </p:stCondLst>
                                        </p:cTn>
                                        <p:tgtEl>
                                          <p:spTgt spid="3">
                                            <p:txEl>
                                              <p:pRg st="1" end="1"/>
                                            </p:txEl>
                                          </p:spTgt>
                                        </p:tgtEl>
                                        <p:attrNameLst>
                                          <p:attrName>ppt_y</p:attrName>
                                        </p:attrNameLst>
                                      </p:cBhvr>
                                      <p:tavLst>
                                        <p:tav tm="0">
                                          <p:val>
                                            <p:strVal val="ppt_y"/>
                                          </p:val>
                                        </p:tav>
                                        <p:tav tm="100000">
                                          <p:val>
                                            <p:strVal val="ppt_y+1"/>
                                          </p:val>
                                        </p:tav>
                                      </p:tavLst>
                                    </p:anim>
                                    <p:set>
                                      <p:cBhvr>
                                        <p:cTn id="79"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37" presetClass="exit" presetSubtype="0" fill="hold" grpId="1" nodeType="clickEffect">
                                  <p:stCondLst>
                                    <p:cond delay="0"/>
                                  </p:stCondLst>
                                  <p:childTnLst>
                                    <p:animEffect transition="out" filter="fade">
                                      <p:cBhvr>
                                        <p:cTn id="83" dur="1000"/>
                                        <p:tgtEl>
                                          <p:spTgt spid="3">
                                            <p:txEl>
                                              <p:pRg st="2" end="2"/>
                                            </p:txEl>
                                          </p:spTgt>
                                        </p:tgtEl>
                                      </p:cBhvr>
                                    </p:animEffect>
                                    <p:anim calcmode="lin" valueType="num">
                                      <p:cBhvr>
                                        <p:cTn id="84"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85" dur="100" decel="100000"/>
                                        <p:tgtEl>
                                          <p:spTgt spid="3">
                                            <p:txEl>
                                              <p:pRg st="2" end="2"/>
                                            </p:txEl>
                                          </p:spTgt>
                                        </p:tgtEl>
                                        <p:attrNameLst>
                                          <p:attrName>ppt_y</p:attrName>
                                        </p:attrNameLst>
                                      </p:cBhvr>
                                      <p:tavLst>
                                        <p:tav tm="0">
                                          <p:val>
                                            <p:strVal val="ppt_y"/>
                                          </p:val>
                                        </p:tav>
                                        <p:tav tm="100000">
                                          <p:val>
                                            <p:strVal val="ppt_y-.03"/>
                                          </p:val>
                                        </p:tav>
                                      </p:tavLst>
                                    </p:anim>
                                    <p:anim calcmode="lin" valueType="num">
                                      <p:cBhvr>
                                        <p:cTn id="86" dur="900" accel="100000">
                                          <p:stCondLst>
                                            <p:cond delay="100"/>
                                          </p:stCondLst>
                                        </p:cTn>
                                        <p:tgtEl>
                                          <p:spTgt spid="3">
                                            <p:txEl>
                                              <p:pRg st="2" end="2"/>
                                            </p:txEl>
                                          </p:spTgt>
                                        </p:tgtEl>
                                        <p:attrNameLst>
                                          <p:attrName>ppt_y</p:attrName>
                                        </p:attrNameLst>
                                      </p:cBhvr>
                                      <p:tavLst>
                                        <p:tav tm="0">
                                          <p:val>
                                            <p:strVal val="ppt_y"/>
                                          </p:val>
                                        </p:tav>
                                        <p:tav tm="100000">
                                          <p:val>
                                            <p:strVal val="ppt_y+1"/>
                                          </p:val>
                                        </p:tav>
                                      </p:tavLst>
                                    </p:anim>
                                    <p:set>
                                      <p:cBhvr>
                                        <p:cTn id="87"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37" presetClass="exit" presetSubtype="0" fill="hold" grpId="1" nodeType="clickEffect">
                                  <p:stCondLst>
                                    <p:cond delay="0"/>
                                  </p:stCondLst>
                                  <p:childTnLst>
                                    <p:animEffect transition="out" filter="fade">
                                      <p:cBhvr>
                                        <p:cTn id="91" dur="1000"/>
                                        <p:tgtEl>
                                          <p:spTgt spid="3">
                                            <p:txEl>
                                              <p:pRg st="3" end="3"/>
                                            </p:txEl>
                                          </p:spTgt>
                                        </p:tgtEl>
                                      </p:cBhvr>
                                    </p:animEffect>
                                    <p:anim calcmode="lin" valueType="num">
                                      <p:cBhvr>
                                        <p:cTn id="92"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93" dur="100" decel="100000"/>
                                        <p:tgtEl>
                                          <p:spTgt spid="3">
                                            <p:txEl>
                                              <p:pRg st="3" end="3"/>
                                            </p:txEl>
                                          </p:spTgt>
                                        </p:tgtEl>
                                        <p:attrNameLst>
                                          <p:attrName>ppt_y</p:attrName>
                                        </p:attrNameLst>
                                      </p:cBhvr>
                                      <p:tavLst>
                                        <p:tav tm="0">
                                          <p:val>
                                            <p:strVal val="ppt_y"/>
                                          </p:val>
                                        </p:tav>
                                        <p:tav tm="100000">
                                          <p:val>
                                            <p:strVal val="ppt_y-.03"/>
                                          </p:val>
                                        </p:tav>
                                      </p:tavLst>
                                    </p:anim>
                                    <p:anim calcmode="lin" valueType="num">
                                      <p:cBhvr>
                                        <p:cTn id="94" dur="900" accel="100000">
                                          <p:stCondLst>
                                            <p:cond delay="100"/>
                                          </p:stCondLst>
                                        </p:cTn>
                                        <p:tgtEl>
                                          <p:spTgt spid="3">
                                            <p:txEl>
                                              <p:pRg st="3" end="3"/>
                                            </p:txEl>
                                          </p:spTgt>
                                        </p:tgtEl>
                                        <p:attrNameLst>
                                          <p:attrName>ppt_y</p:attrName>
                                        </p:attrNameLst>
                                      </p:cBhvr>
                                      <p:tavLst>
                                        <p:tav tm="0">
                                          <p:val>
                                            <p:strVal val="ppt_y"/>
                                          </p:val>
                                        </p:tav>
                                        <p:tav tm="100000">
                                          <p:val>
                                            <p:strVal val="ppt_y+1"/>
                                          </p:val>
                                        </p:tav>
                                      </p:tavLst>
                                    </p:anim>
                                    <p:set>
                                      <p:cBhvr>
                                        <p:cTn id="95"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CFEA4"/>
            </a:gs>
            <a:gs pos="61000">
              <a:schemeClr val="bg1"/>
            </a:gs>
            <a:gs pos="82001">
              <a:srgbClr val="FCFEA4"/>
            </a:gs>
            <a:gs pos="100000">
              <a:srgbClr val="FEE7F2"/>
            </a:gs>
          </a:gsLst>
          <a:lin ang="5400000" scaled="0"/>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692696"/>
            <a:ext cx="6965245" cy="1202485"/>
          </a:xfrm>
        </p:spPr>
        <p:txBody>
          <a:bodyPr/>
          <a:lstStyle/>
          <a:p>
            <a:r>
              <a:rPr lang="tr-TR" b="1" dirty="0" smtClean="0">
                <a:solidFill>
                  <a:srgbClr val="9900CC"/>
                </a:solidFill>
                <a:latin typeface="AR CENA" pitchFamily="2" charset="0"/>
              </a:rPr>
              <a:t>GÖRSEL ÖGELERİN TASARIMI</a:t>
            </a:r>
            <a:endParaRPr lang="tr-TR" b="1" dirty="0">
              <a:solidFill>
                <a:srgbClr val="9900CC"/>
              </a:solidFill>
              <a:latin typeface="AR CENA" pitchFamily="2" charset="0"/>
            </a:endParaRPr>
          </a:p>
        </p:txBody>
      </p:sp>
      <p:sp>
        <p:nvSpPr>
          <p:cNvPr id="3" name="2 İçerik Yer Tutucusu"/>
          <p:cNvSpPr>
            <a:spLocks noGrp="1"/>
          </p:cNvSpPr>
          <p:nvPr>
            <p:ph idx="1"/>
          </p:nvPr>
        </p:nvSpPr>
        <p:spPr>
          <a:xfrm>
            <a:off x="914400" y="1700808"/>
            <a:ext cx="8229600" cy="1972816"/>
          </a:xfrm>
        </p:spPr>
        <p:txBody>
          <a:bodyPr/>
          <a:lstStyle/>
          <a:p>
            <a:r>
              <a:rPr lang="tr-TR" dirty="0" smtClean="0"/>
              <a:t> </a:t>
            </a:r>
            <a:r>
              <a:rPr lang="tr-TR" sz="2800" smtClean="0">
                <a:latin typeface="Times New Roman" panose="02020603050405020304" pitchFamily="18" charset="0"/>
                <a:cs typeface="Times New Roman" panose="02020603050405020304" pitchFamily="18" charset="0"/>
              </a:rPr>
              <a:t>Görsel öğeler</a:t>
            </a:r>
            <a:r>
              <a:rPr lang="tr-TR" sz="2800" dirty="0" smtClean="0">
                <a:latin typeface="Times New Roman" panose="02020603050405020304" pitchFamily="18" charset="0"/>
                <a:cs typeface="Times New Roman" panose="02020603050405020304" pitchFamily="18" charset="0"/>
              </a:rPr>
              <a:t>:</a:t>
            </a:r>
          </a:p>
          <a:p>
            <a:r>
              <a:rPr lang="tr-TR" sz="2800" dirty="0" smtClean="0">
                <a:latin typeface="Times New Roman" panose="02020603050405020304" pitchFamily="18" charset="0"/>
                <a:cs typeface="Times New Roman" panose="02020603050405020304" pitchFamily="18" charset="0"/>
              </a:rPr>
              <a:t>* Mesaj aktarımına katkıda bulunmaları</a:t>
            </a:r>
          </a:p>
          <a:p>
            <a:r>
              <a:rPr lang="tr-TR" sz="2800" dirty="0" smtClean="0">
                <a:latin typeface="Times New Roman" panose="02020603050405020304" pitchFamily="18" charset="0"/>
                <a:cs typeface="Times New Roman" panose="02020603050405020304" pitchFamily="18" charset="0"/>
              </a:rPr>
              <a:t>* Öğrenci için uyarıcı olması  açısından önemlidir.</a:t>
            </a:r>
          </a:p>
        </p:txBody>
      </p:sp>
      <p:pic>
        <p:nvPicPr>
          <p:cNvPr id="17410" name="Picture 2" descr="C:\Users\candan\Desktop\resimler görsellik\fhffkfllş.jpg"/>
          <p:cNvPicPr>
            <a:picLocks noChangeAspect="1" noChangeArrowheads="1"/>
          </p:cNvPicPr>
          <p:nvPr/>
        </p:nvPicPr>
        <p:blipFill>
          <a:blip r:embed="rId2" cstate="print"/>
          <a:srcRect/>
          <a:stretch>
            <a:fillRect/>
          </a:stretch>
        </p:blipFill>
        <p:spPr bwMode="auto">
          <a:xfrm>
            <a:off x="4716016" y="3429000"/>
            <a:ext cx="3528392" cy="250379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17410"/>
                                        </p:tgtEl>
                                        <p:attrNameLst>
                                          <p:attrName>style.visibility</p:attrName>
                                        </p:attrNameLst>
                                      </p:cBhvr>
                                      <p:to>
                                        <p:strVal val="visible"/>
                                      </p:to>
                                    </p:set>
                                    <p:animEffect transition="in" filter="fade">
                                      <p:cBhvr>
                                        <p:cTn id="55" dur="1000"/>
                                        <p:tgtEl>
                                          <p:spTgt spid="17410"/>
                                        </p:tgtEl>
                                      </p:cBhvr>
                                    </p:animEffect>
                                    <p:anim calcmode="lin" valueType="num">
                                      <p:cBhvr>
                                        <p:cTn id="56" dur="1000" fill="hold"/>
                                        <p:tgtEl>
                                          <p:spTgt spid="17410"/>
                                        </p:tgtEl>
                                        <p:attrNameLst>
                                          <p:attrName>ppt_x</p:attrName>
                                        </p:attrNameLst>
                                      </p:cBhvr>
                                      <p:tavLst>
                                        <p:tav tm="0">
                                          <p:val>
                                            <p:strVal val="#ppt_x"/>
                                          </p:val>
                                        </p:tav>
                                        <p:tav tm="100000">
                                          <p:val>
                                            <p:strVal val="#ppt_x"/>
                                          </p:val>
                                        </p:tav>
                                      </p:tavLst>
                                    </p:anim>
                                    <p:anim calcmode="lin" valueType="num">
                                      <p:cBhvr>
                                        <p:cTn id="57"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7" presetClass="exit" presetSubtype="0" fill="hold" grpId="1" nodeType="clickEffect">
                                  <p:stCondLst>
                                    <p:cond delay="0"/>
                                  </p:stCondLst>
                                  <p:childTnLst>
                                    <p:animEffect transition="out" filter="fade">
                                      <p:cBhvr>
                                        <p:cTn id="61" dur="1000"/>
                                        <p:tgtEl>
                                          <p:spTgt spid="2"/>
                                        </p:tgtEl>
                                      </p:cBhvr>
                                    </p:animEffect>
                                    <p:anim calcmode="lin" valueType="num">
                                      <p:cBhvr>
                                        <p:cTn id="62" dur="1000"/>
                                        <p:tgtEl>
                                          <p:spTgt spid="2"/>
                                        </p:tgtEl>
                                        <p:attrNameLst>
                                          <p:attrName>ppt_x</p:attrName>
                                        </p:attrNameLst>
                                      </p:cBhvr>
                                      <p:tavLst>
                                        <p:tav tm="0">
                                          <p:val>
                                            <p:strVal val="ppt_x"/>
                                          </p:val>
                                        </p:tav>
                                        <p:tav tm="100000">
                                          <p:val>
                                            <p:strVal val="ppt_x"/>
                                          </p:val>
                                        </p:tav>
                                      </p:tavLst>
                                    </p:anim>
                                    <p:anim calcmode="lin" valueType="num">
                                      <p:cBhvr>
                                        <p:cTn id="63" dur="100" decel="100000"/>
                                        <p:tgtEl>
                                          <p:spTgt spid="2"/>
                                        </p:tgtEl>
                                        <p:attrNameLst>
                                          <p:attrName>ppt_y</p:attrName>
                                        </p:attrNameLst>
                                      </p:cBhvr>
                                      <p:tavLst>
                                        <p:tav tm="0">
                                          <p:val>
                                            <p:strVal val="ppt_y"/>
                                          </p:val>
                                        </p:tav>
                                        <p:tav tm="100000">
                                          <p:val>
                                            <p:strVal val="ppt_y-.03"/>
                                          </p:val>
                                        </p:tav>
                                      </p:tavLst>
                                    </p:anim>
                                    <p:anim calcmode="lin" valueType="num">
                                      <p:cBhvr>
                                        <p:cTn id="64" dur="900" accel="100000">
                                          <p:stCondLst>
                                            <p:cond delay="100"/>
                                          </p:stCondLst>
                                        </p:cTn>
                                        <p:tgtEl>
                                          <p:spTgt spid="2"/>
                                        </p:tgtEl>
                                        <p:attrNameLst>
                                          <p:attrName>ppt_y</p:attrName>
                                        </p:attrNameLst>
                                      </p:cBhvr>
                                      <p:tavLst>
                                        <p:tav tm="0">
                                          <p:val>
                                            <p:strVal val="ppt_y"/>
                                          </p:val>
                                        </p:tav>
                                        <p:tav tm="100000">
                                          <p:val>
                                            <p:strVal val="ppt_y+1"/>
                                          </p:val>
                                        </p:tav>
                                      </p:tavLst>
                                    </p:anim>
                                    <p:set>
                                      <p:cBhvr>
                                        <p:cTn id="65" dur="1" fill="hold">
                                          <p:stCondLst>
                                            <p:cond delay="999"/>
                                          </p:stCondLst>
                                        </p:cTn>
                                        <p:tgtEl>
                                          <p:spTgt spid="2"/>
                                        </p:tgtEl>
                                        <p:attrNameLst>
                                          <p:attrName>style.visibility</p:attrName>
                                        </p:attrNameLst>
                                      </p:cBhvr>
                                      <p:to>
                                        <p:strVal val="hidden"/>
                                      </p:to>
                                    </p:set>
                                  </p:childTnLst>
                                </p:cTn>
                              </p:par>
                              <p:par>
                                <p:cTn id="66" presetID="37" presetClass="exit" presetSubtype="0" fill="hold" grpId="1" nodeType="withEffect">
                                  <p:stCondLst>
                                    <p:cond delay="0"/>
                                  </p:stCondLst>
                                  <p:childTnLst>
                                    <p:animEffect transition="out" filter="fade">
                                      <p:cBhvr>
                                        <p:cTn id="67" dur="1000"/>
                                        <p:tgtEl>
                                          <p:spTgt spid="3">
                                            <p:txEl>
                                              <p:pRg st="0" end="0"/>
                                            </p:txEl>
                                          </p:spTgt>
                                        </p:tgtEl>
                                      </p:cBhvr>
                                    </p:animEffect>
                                    <p:anim calcmode="lin" valueType="num">
                                      <p:cBhvr>
                                        <p:cTn id="68"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69"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70"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71"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37" presetClass="exit" presetSubtype="0" fill="hold" grpId="1" nodeType="clickEffect">
                                  <p:stCondLst>
                                    <p:cond delay="0"/>
                                  </p:stCondLst>
                                  <p:childTnLst>
                                    <p:animEffect transition="out" filter="fade">
                                      <p:cBhvr>
                                        <p:cTn id="75" dur="1000"/>
                                        <p:tgtEl>
                                          <p:spTgt spid="3">
                                            <p:txEl>
                                              <p:pRg st="1" end="1"/>
                                            </p:txEl>
                                          </p:spTgt>
                                        </p:tgtEl>
                                      </p:cBhvr>
                                    </p:animEffect>
                                    <p:anim calcmode="lin" valueType="num">
                                      <p:cBhvr>
                                        <p:cTn id="76"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77" dur="100" decel="100000"/>
                                        <p:tgtEl>
                                          <p:spTgt spid="3">
                                            <p:txEl>
                                              <p:pRg st="1" end="1"/>
                                            </p:txEl>
                                          </p:spTgt>
                                        </p:tgtEl>
                                        <p:attrNameLst>
                                          <p:attrName>ppt_y</p:attrName>
                                        </p:attrNameLst>
                                      </p:cBhvr>
                                      <p:tavLst>
                                        <p:tav tm="0">
                                          <p:val>
                                            <p:strVal val="ppt_y"/>
                                          </p:val>
                                        </p:tav>
                                        <p:tav tm="100000">
                                          <p:val>
                                            <p:strVal val="ppt_y-.03"/>
                                          </p:val>
                                        </p:tav>
                                      </p:tavLst>
                                    </p:anim>
                                    <p:anim calcmode="lin" valueType="num">
                                      <p:cBhvr>
                                        <p:cTn id="78" dur="900" accel="100000">
                                          <p:stCondLst>
                                            <p:cond delay="100"/>
                                          </p:stCondLst>
                                        </p:cTn>
                                        <p:tgtEl>
                                          <p:spTgt spid="3">
                                            <p:txEl>
                                              <p:pRg st="1" end="1"/>
                                            </p:txEl>
                                          </p:spTgt>
                                        </p:tgtEl>
                                        <p:attrNameLst>
                                          <p:attrName>ppt_y</p:attrName>
                                        </p:attrNameLst>
                                      </p:cBhvr>
                                      <p:tavLst>
                                        <p:tav tm="0">
                                          <p:val>
                                            <p:strVal val="ppt_y"/>
                                          </p:val>
                                        </p:tav>
                                        <p:tav tm="100000">
                                          <p:val>
                                            <p:strVal val="ppt_y+1"/>
                                          </p:val>
                                        </p:tav>
                                      </p:tavLst>
                                    </p:anim>
                                    <p:set>
                                      <p:cBhvr>
                                        <p:cTn id="79"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37" presetClass="exit" presetSubtype="0" fill="hold" grpId="1" nodeType="clickEffect">
                                  <p:stCondLst>
                                    <p:cond delay="0"/>
                                  </p:stCondLst>
                                  <p:childTnLst>
                                    <p:animEffect transition="out" filter="fade">
                                      <p:cBhvr>
                                        <p:cTn id="83" dur="1000"/>
                                        <p:tgtEl>
                                          <p:spTgt spid="3">
                                            <p:txEl>
                                              <p:pRg st="2" end="2"/>
                                            </p:txEl>
                                          </p:spTgt>
                                        </p:tgtEl>
                                      </p:cBhvr>
                                    </p:animEffect>
                                    <p:anim calcmode="lin" valueType="num">
                                      <p:cBhvr>
                                        <p:cTn id="84"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85" dur="100" decel="100000"/>
                                        <p:tgtEl>
                                          <p:spTgt spid="3">
                                            <p:txEl>
                                              <p:pRg st="2" end="2"/>
                                            </p:txEl>
                                          </p:spTgt>
                                        </p:tgtEl>
                                        <p:attrNameLst>
                                          <p:attrName>ppt_y</p:attrName>
                                        </p:attrNameLst>
                                      </p:cBhvr>
                                      <p:tavLst>
                                        <p:tav tm="0">
                                          <p:val>
                                            <p:strVal val="ppt_y"/>
                                          </p:val>
                                        </p:tav>
                                        <p:tav tm="100000">
                                          <p:val>
                                            <p:strVal val="ppt_y-.03"/>
                                          </p:val>
                                        </p:tav>
                                      </p:tavLst>
                                    </p:anim>
                                    <p:anim calcmode="lin" valueType="num">
                                      <p:cBhvr>
                                        <p:cTn id="86" dur="900" accel="100000">
                                          <p:stCondLst>
                                            <p:cond delay="100"/>
                                          </p:stCondLst>
                                        </p:cTn>
                                        <p:tgtEl>
                                          <p:spTgt spid="3">
                                            <p:txEl>
                                              <p:pRg st="2" end="2"/>
                                            </p:txEl>
                                          </p:spTgt>
                                        </p:tgtEl>
                                        <p:attrNameLst>
                                          <p:attrName>ppt_y</p:attrName>
                                        </p:attrNameLst>
                                      </p:cBhvr>
                                      <p:tavLst>
                                        <p:tav tm="0">
                                          <p:val>
                                            <p:strVal val="ppt_y"/>
                                          </p:val>
                                        </p:tav>
                                        <p:tav tm="100000">
                                          <p:val>
                                            <p:strVal val="ppt_y+1"/>
                                          </p:val>
                                        </p:tav>
                                      </p:tavLst>
                                    </p:anim>
                                    <p:set>
                                      <p:cBhvr>
                                        <p:cTn id="87" dur="1" fill="hold">
                                          <p:stCondLst>
                                            <p:cond delay="999"/>
                                          </p:stCondLst>
                                        </p:cTn>
                                        <p:tgtEl>
                                          <p:spTgt spid="3">
                                            <p:txEl>
                                              <p:pRg st="2" end="2"/>
                                            </p:txEl>
                                          </p:spTgt>
                                        </p:tgtEl>
                                        <p:attrNameLst>
                                          <p:attrName>style.visibility</p:attrName>
                                        </p:attrNameLst>
                                      </p:cBhvr>
                                      <p:to>
                                        <p:strVal val="hidden"/>
                                      </p:to>
                                    </p:set>
                                  </p:childTnLst>
                                </p:cTn>
                              </p:par>
                              <p:par>
                                <p:cTn id="88" presetID="37" presetClass="exit" presetSubtype="0" fill="hold" nodeType="withEffect">
                                  <p:stCondLst>
                                    <p:cond delay="0"/>
                                  </p:stCondLst>
                                  <p:childTnLst>
                                    <p:animEffect transition="out" filter="fade">
                                      <p:cBhvr>
                                        <p:cTn id="89" dur="1000"/>
                                        <p:tgtEl>
                                          <p:spTgt spid="17410"/>
                                        </p:tgtEl>
                                      </p:cBhvr>
                                    </p:animEffect>
                                    <p:anim calcmode="lin" valueType="num">
                                      <p:cBhvr>
                                        <p:cTn id="90" dur="1000"/>
                                        <p:tgtEl>
                                          <p:spTgt spid="17410"/>
                                        </p:tgtEl>
                                        <p:attrNameLst>
                                          <p:attrName>ppt_x</p:attrName>
                                        </p:attrNameLst>
                                      </p:cBhvr>
                                      <p:tavLst>
                                        <p:tav tm="0">
                                          <p:val>
                                            <p:strVal val="ppt_x"/>
                                          </p:val>
                                        </p:tav>
                                        <p:tav tm="100000">
                                          <p:val>
                                            <p:strVal val="ppt_x"/>
                                          </p:val>
                                        </p:tav>
                                      </p:tavLst>
                                    </p:anim>
                                    <p:anim calcmode="lin" valueType="num">
                                      <p:cBhvr>
                                        <p:cTn id="91" dur="100" decel="100000"/>
                                        <p:tgtEl>
                                          <p:spTgt spid="17410"/>
                                        </p:tgtEl>
                                        <p:attrNameLst>
                                          <p:attrName>ppt_y</p:attrName>
                                        </p:attrNameLst>
                                      </p:cBhvr>
                                      <p:tavLst>
                                        <p:tav tm="0">
                                          <p:val>
                                            <p:strVal val="ppt_y"/>
                                          </p:val>
                                        </p:tav>
                                        <p:tav tm="100000">
                                          <p:val>
                                            <p:strVal val="ppt_y-.03"/>
                                          </p:val>
                                        </p:tav>
                                      </p:tavLst>
                                    </p:anim>
                                    <p:anim calcmode="lin" valueType="num">
                                      <p:cBhvr>
                                        <p:cTn id="92" dur="900" accel="100000">
                                          <p:stCondLst>
                                            <p:cond delay="100"/>
                                          </p:stCondLst>
                                        </p:cTn>
                                        <p:tgtEl>
                                          <p:spTgt spid="17410"/>
                                        </p:tgtEl>
                                        <p:attrNameLst>
                                          <p:attrName>ppt_y</p:attrName>
                                        </p:attrNameLst>
                                      </p:cBhvr>
                                      <p:tavLst>
                                        <p:tav tm="0">
                                          <p:val>
                                            <p:strVal val="ppt_y"/>
                                          </p:val>
                                        </p:tav>
                                        <p:tav tm="100000">
                                          <p:val>
                                            <p:strVal val="ppt_y+1"/>
                                          </p:val>
                                        </p:tav>
                                      </p:tavLst>
                                    </p:anim>
                                    <p:set>
                                      <p:cBhvr>
                                        <p:cTn id="93" dur="1" fill="hold">
                                          <p:stCondLst>
                                            <p:cond delay="999"/>
                                          </p:stCondLst>
                                        </p:cTn>
                                        <p:tgtEl>
                                          <p:spTgt spid="174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CFEA4"/>
            </a:gs>
            <a:gs pos="61000">
              <a:schemeClr val="bg1"/>
            </a:gs>
            <a:gs pos="82001">
              <a:srgbClr val="FCFEA4"/>
            </a:gs>
            <a:gs pos="100000">
              <a:srgbClr val="FEE7F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7584" y="980728"/>
            <a:ext cx="7704856" cy="3240360"/>
          </a:xfrm>
        </p:spPr>
        <p:txBody>
          <a:bodyPr>
            <a:noAutofit/>
          </a:bodyPr>
          <a:lstStyle/>
          <a:p>
            <a:pPr marL="0" indent="0" algn="ctr">
              <a:buNone/>
            </a:pPr>
            <a:r>
              <a:rPr lang="tr-TR" sz="3600" b="1" dirty="0" smtClean="0">
                <a:solidFill>
                  <a:srgbClr val="9900CC"/>
                </a:solidFill>
                <a:latin typeface="AR CENA" pitchFamily="2" charset="0"/>
              </a:rPr>
              <a:t>GÖRSEL ÖGE TASARIMINDA DİKKAT EDİLMESİ GEREKEN NOKTALAR</a:t>
            </a:r>
          </a:p>
          <a:p>
            <a:r>
              <a:rPr lang="tr-TR" sz="3600" dirty="0" smtClean="0">
                <a:latin typeface="Times New Roman" panose="02020603050405020304" pitchFamily="18" charset="0"/>
                <a:cs typeface="Times New Roman" panose="02020603050405020304" pitchFamily="18" charset="0"/>
              </a:rPr>
              <a:t>Görsel ögelerde vurgulamanın etkili kullanılması </a:t>
            </a:r>
            <a:r>
              <a:rPr lang="tr-TR" sz="3600" dirty="0" err="1" smtClean="0">
                <a:latin typeface="Times New Roman" panose="02020603050405020304" pitchFamily="18" charset="0"/>
                <a:cs typeface="Times New Roman" panose="02020603050405020304" pitchFamily="18" charset="0"/>
              </a:rPr>
              <a:t>gerklidir</a:t>
            </a:r>
            <a:r>
              <a:rPr lang="tr-TR" sz="3600" dirty="0" smtClean="0">
                <a:latin typeface="Times New Roman" panose="02020603050405020304" pitchFamily="18" charset="0"/>
                <a:cs typeface="Times New Roman" panose="02020603050405020304" pitchFamily="18" charset="0"/>
              </a:rPr>
              <a:t>.</a:t>
            </a:r>
          </a:p>
          <a:p>
            <a:r>
              <a:rPr lang="tr-TR" sz="3600" dirty="0" smtClean="0">
                <a:latin typeface="Times New Roman" panose="02020603050405020304" pitchFamily="18" charset="0"/>
                <a:cs typeface="Times New Roman" panose="02020603050405020304" pitchFamily="18" charset="0"/>
              </a:rPr>
              <a:t>Görsel ögede </a:t>
            </a:r>
            <a:endParaRPr lang="tr-TR" sz="3600" dirty="0">
              <a:latin typeface="Times New Roman" panose="02020603050405020304" pitchFamily="18" charset="0"/>
              <a:cs typeface="Times New Roman" panose="02020603050405020304" pitchFamily="18" charset="0"/>
            </a:endParaRPr>
          </a:p>
          <a:p>
            <a:pPr marL="0" indent="0">
              <a:buNone/>
            </a:pPr>
            <a:r>
              <a:rPr lang="tr-TR" sz="3600" dirty="0" smtClean="0">
                <a:latin typeface="Times New Roman" panose="02020603050405020304" pitchFamily="18" charset="0"/>
                <a:cs typeface="Times New Roman" panose="02020603050405020304" pitchFamily="18" charset="0"/>
              </a:rPr>
              <a:t>öğrenci </a:t>
            </a:r>
          </a:p>
          <a:p>
            <a:pPr marL="0" indent="0">
              <a:buNone/>
            </a:pPr>
            <a:r>
              <a:rPr lang="tr-TR" sz="3600" dirty="0" smtClean="0">
                <a:latin typeface="Times New Roman" panose="02020603050405020304" pitchFamily="18" charset="0"/>
                <a:cs typeface="Times New Roman" panose="02020603050405020304" pitchFamily="18" charset="0"/>
              </a:rPr>
              <a:t>düzeyine uygunluk </a:t>
            </a:r>
          </a:p>
          <a:p>
            <a:pPr marL="0" indent="0">
              <a:buNone/>
            </a:pPr>
            <a:r>
              <a:rPr lang="tr-TR" sz="3600" dirty="0" smtClean="0">
                <a:latin typeface="Times New Roman" panose="02020603050405020304" pitchFamily="18" charset="0"/>
                <a:cs typeface="Times New Roman" panose="02020603050405020304" pitchFamily="18" charset="0"/>
              </a:rPr>
              <a:t>şarttır.</a:t>
            </a:r>
          </a:p>
          <a:p>
            <a:endParaRPr lang="tr-TR" sz="3600" dirty="0"/>
          </a:p>
        </p:txBody>
      </p:sp>
      <p:pic>
        <p:nvPicPr>
          <p:cNvPr id="18434" name="Picture 2" descr="C:\Users\candan\Desktop\resimler görsellik\resimmmm.jpg"/>
          <p:cNvPicPr>
            <a:picLocks noChangeAspect="1" noChangeArrowheads="1"/>
          </p:cNvPicPr>
          <p:nvPr/>
        </p:nvPicPr>
        <p:blipFill>
          <a:blip r:embed="rId2" cstate="print"/>
          <a:srcRect/>
          <a:stretch>
            <a:fillRect/>
          </a:stretch>
        </p:blipFill>
        <p:spPr bwMode="auto">
          <a:xfrm>
            <a:off x="4499992" y="3429000"/>
            <a:ext cx="3670151" cy="252028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8434"/>
                                        </p:tgtEl>
                                        <p:attrNameLst>
                                          <p:attrName>style.visibility</p:attrName>
                                        </p:attrNameLst>
                                      </p:cBhvr>
                                      <p:to>
                                        <p:strVal val="visible"/>
                                      </p:to>
                                    </p:set>
                                    <p:anim calcmode="lin" valueType="num">
                                      <p:cBhvr>
                                        <p:cTn id="49" dur="500" decel="50000" fill="hold">
                                          <p:stCondLst>
                                            <p:cond delay="0"/>
                                          </p:stCondLst>
                                        </p:cTn>
                                        <p:tgtEl>
                                          <p:spTgt spid="1843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843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8434"/>
                                        </p:tgtEl>
                                        <p:attrNameLst>
                                          <p:attrName>ppt_w</p:attrName>
                                        </p:attrNameLst>
                                      </p:cBhvr>
                                      <p:tavLst>
                                        <p:tav tm="0">
                                          <p:val>
                                            <p:strVal val="#ppt_w*.05"/>
                                          </p:val>
                                        </p:tav>
                                        <p:tav tm="100000">
                                          <p:val>
                                            <p:strVal val="#ppt_w"/>
                                          </p:val>
                                        </p:tav>
                                      </p:tavLst>
                                    </p:anim>
                                    <p:anim calcmode="lin" valueType="num">
                                      <p:cBhvr>
                                        <p:cTn id="52" dur="1000" fill="hold"/>
                                        <p:tgtEl>
                                          <p:spTgt spid="1843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843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843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843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8434"/>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xit" presetSubtype="0" fill="hold" grpId="1" nodeType="clickEffect">
                                  <p:stCondLst>
                                    <p:cond delay="0"/>
                                  </p:stCondLst>
                                  <p:childTnLst>
                                    <p:animEffect transition="out" filter="fade">
                                      <p:cBhvr>
                                        <p:cTn id="60" dur="1000"/>
                                        <p:tgtEl>
                                          <p:spTgt spid="3">
                                            <p:txEl>
                                              <p:pRg st="0" end="0"/>
                                            </p:txEl>
                                          </p:spTgt>
                                        </p:tgtEl>
                                      </p:cBhvr>
                                    </p:animEffect>
                                    <p:anim calcmode="lin" valueType="num">
                                      <p:cBhvr>
                                        <p:cTn id="61"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62"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63"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64"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7" presetClass="exit" presetSubtype="0" fill="hold" grpId="1" nodeType="clickEffect">
                                  <p:stCondLst>
                                    <p:cond delay="0"/>
                                  </p:stCondLst>
                                  <p:childTnLst>
                                    <p:animEffect transition="out" filter="fade">
                                      <p:cBhvr>
                                        <p:cTn id="68" dur="1000"/>
                                        <p:tgtEl>
                                          <p:spTgt spid="3">
                                            <p:txEl>
                                              <p:pRg st="1" end="1"/>
                                            </p:txEl>
                                          </p:spTgt>
                                        </p:tgtEl>
                                      </p:cBhvr>
                                    </p:animEffect>
                                    <p:anim calcmode="lin" valueType="num">
                                      <p:cBhvr>
                                        <p:cTn id="69"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70" dur="100" decel="100000"/>
                                        <p:tgtEl>
                                          <p:spTgt spid="3">
                                            <p:txEl>
                                              <p:pRg st="1" end="1"/>
                                            </p:txEl>
                                          </p:spTgt>
                                        </p:tgtEl>
                                        <p:attrNameLst>
                                          <p:attrName>ppt_y</p:attrName>
                                        </p:attrNameLst>
                                      </p:cBhvr>
                                      <p:tavLst>
                                        <p:tav tm="0">
                                          <p:val>
                                            <p:strVal val="ppt_y"/>
                                          </p:val>
                                        </p:tav>
                                        <p:tav tm="100000">
                                          <p:val>
                                            <p:strVal val="ppt_y-.03"/>
                                          </p:val>
                                        </p:tav>
                                      </p:tavLst>
                                    </p:anim>
                                    <p:anim calcmode="lin" valueType="num">
                                      <p:cBhvr>
                                        <p:cTn id="71" dur="900" accel="100000">
                                          <p:stCondLst>
                                            <p:cond delay="100"/>
                                          </p:stCondLst>
                                        </p:cTn>
                                        <p:tgtEl>
                                          <p:spTgt spid="3">
                                            <p:txEl>
                                              <p:pRg st="1" end="1"/>
                                            </p:txEl>
                                          </p:spTgt>
                                        </p:tgtEl>
                                        <p:attrNameLst>
                                          <p:attrName>ppt_y</p:attrName>
                                        </p:attrNameLst>
                                      </p:cBhvr>
                                      <p:tavLst>
                                        <p:tav tm="0">
                                          <p:val>
                                            <p:strVal val="ppt_y"/>
                                          </p:val>
                                        </p:tav>
                                        <p:tav tm="100000">
                                          <p:val>
                                            <p:strVal val="ppt_y+1"/>
                                          </p:val>
                                        </p:tav>
                                      </p:tavLst>
                                    </p:anim>
                                    <p:set>
                                      <p:cBhvr>
                                        <p:cTn id="72"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7" presetClass="exit" presetSubtype="0" fill="hold" grpId="1" nodeType="clickEffect">
                                  <p:stCondLst>
                                    <p:cond delay="0"/>
                                  </p:stCondLst>
                                  <p:childTnLst>
                                    <p:animEffect transition="out" filter="fade">
                                      <p:cBhvr>
                                        <p:cTn id="76" dur="1000"/>
                                        <p:tgtEl>
                                          <p:spTgt spid="3">
                                            <p:txEl>
                                              <p:pRg st="2" end="2"/>
                                            </p:txEl>
                                          </p:spTgt>
                                        </p:tgtEl>
                                      </p:cBhvr>
                                    </p:animEffect>
                                    <p:anim calcmode="lin" valueType="num">
                                      <p:cBhvr>
                                        <p:cTn id="77"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78" dur="100" decel="100000"/>
                                        <p:tgtEl>
                                          <p:spTgt spid="3">
                                            <p:txEl>
                                              <p:pRg st="2" end="2"/>
                                            </p:txEl>
                                          </p:spTgt>
                                        </p:tgtEl>
                                        <p:attrNameLst>
                                          <p:attrName>ppt_y</p:attrName>
                                        </p:attrNameLst>
                                      </p:cBhvr>
                                      <p:tavLst>
                                        <p:tav tm="0">
                                          <p:val>
                                            <p:strVal val="ppt_y"/>
                                          </p:val>
                                        </p:tav>
                                        <p:tav tm="100000">
                                          <p:val>
                                            <p:strVal val="ppt_y-.03"/>
                                          </p:val>
                                        </p:tav>
                                      </p:tavLst>
                                    </p:anim>
                                    <p:anim calcmode="lin" valueType="num">
                                      <p:cBhvr>
                                        <p:cTn id="79" dur="900" accel="100000">
                                          <p:stCondLst>
                                            <p:cond delay="100"/>
                                          </p:stCondLst>
                                        </p:cTn>
                                        <p:tgtEl>
                                          <p:spTgt spid="3">
                                            <p:txEl>
                                              <p:pRg st="2" end="2"/>
                                            </p:txEl>
                                          </p:spTgt>
                                        </p:tgtEl>
                                        <p:attrNameLst>
                                          <p:attrName>ppt_y</p:attrName>
                                        </p:attrNameLst>
                                      </p:cBhvr>
                                      <p:tavLst>
                                        <p:tav tm="0">
                                          <p:val>
                                            <p:strVal val="ppt_y"/>
                                          </p:val>
                                        </p:tav>
                                        <p:tav tm="100000">
                                          <p:val>
                                            <p:strVal val="ppt_y+1"/>
                                          </p:val>
                                        </p:tav>
                                      </p:tavLst>
                                    </p:anim>
                                    <p:set>
                                      <p:cBhvr>
                                        <p:cTn id="80"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37" presetClass="exit" presetSubtype="0" fill="hold" grpId="1" nodeType="clickEffect">
                                  <p:stCondLst>
                                    <p:cond delay="0"/>
                                  </p:stCondLst>
                                  <p:childTnLst>
                                    <p:animEffect transition="out" filter="fade">
                                      <p:cBhvr>
                                        <p:cTn id="84" dur="1000"/>
                                        <p:tgtEl>
                                          <p:spTgt spid="3">
                                            <p:txEl>
                                              <p:pRg st="3" end="3"/>
                                            </p:txEl>
                                          </p:spTgt>
                                        </p:tgtEl>
                                      </p:cBhvr>
                                    </p:animEffect>
                                    <p:anim calcmode="lin" valueType="num">
                                      <p:cBhvr>
                                        <p:cTn id="85"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86" dur="100" decel="100000"/>
                                        <p:tgtEl>
                                          <p:spTgt spid="3">
                                            <p:txEl>
                                              <p:pRg st="3" end="3"/>
                                            </p:txEl>
                                          </p:spTgt>
                                        </p:tgtEl>
                                        <p:attrNameLst>
                                          <p:attrName>ppt_y</p:attrName>
                                        </p:attrNameLst>
                                      </p:cBhvr>
                                      <p:tavLst>
                                        <p:tav tm="0">
                                          <p:val>
                                            <p:strVal val="ppt_y"/>
                                          </p:val>
                                        </p:tav>
                                        <p:tav tm="100000">
                                          <p:val>
                                            <p:strVal val="ppt_y-.03"/>
                                          </p:val>
                                        </p:tav>
                                      </p:tavLst>
                                    </p:anim>
                                    <p:anim calcmode="lin" valueType="num">
                                      <p:cBhvr>
                                        <p:cTn id="87" dur="900" accel="100000">
                                          <p:stCondLst>
                                            <p:cond delay="100"/>
                                          </p:stCondLst>
                                        </p:cTn>
                                        <p:tgtEl>
                                          <p:spTgt spid="3">
                                            <p:txEl>
                                              <p:pRg st="3" end="3"/>
                                            </p:txEl>
                                          </p:spTgt>
                                        </p:tgtEl>
                                        <p:attrNameLst>
                                          <p:attrName>ppt_y</p:attrName>
                                        </p:attrNameLst>
                                      </p:cBhvr>
                                      <p:tavLst>
                                        <p:tav tm="0">
                                          <p:val>
                                            <p:strVal val="ppt_y"/>
                                          </p:val>
                                        </p:tav>
                                        <p:tav tm="100000">
                                          <p:val>
                                            <p:strVal val="ppt_y+1"/>
                                          </p:val>
                                        </p:tav>
                                      </p:tavLst>
                                    </p:anim>
                                    <p:set>
                                      <p:cBhvr>
                                        <p:cTn id="88"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37" presetClass="exit" presetSubtype="0" fill="hold" grpId="1" nodeType="clickEffect">
                                  <p:stCondLst>
                                    <p:cond delay="0"/>
                                  </p:stCondLst>
                                  <p:childTnLst>
                                    <p:animEffect transition="out" filter="fade">
                                      <p:cBhvr>
                                        <p:cTn id="92" dur="1000"/>
                                        <p:tgtEl>
                                          <p:spTgt spid="3">
                                            <p:txEl>
                                              <p:pRg st="4" end="4"/>
                                            </p:txEl>
                                          </p:spTgt>
                                        </p:tgtEl>
                                      </p:cBhvr>
                                    </p:animEffect>
                                    <p:anim calcmode="lin" valueType="num">
                                      <p:cBhvr>
                                        <p:cTn id="93" dur="1000"/>
                                        <p:tgtEl>
                                          <p:spTgt spid="3">
                                            <p:txEl>
                                              <p:pRg st="4" end="4"/>
                                            </p:txEl>
                                          </p:spTgt>
                                        </p:tgtEl>
                                        <p:attrNameLst>
                                          <p:attrName>ppt_x</p:attrName>
                                        </p:attrNameLst>
                                      </p:cBhvr>
                                      <p:tavLst>
                                        <p:tav tm="0">
                                          <p:val>
                                            <p:strVal val="ppt_x"/>
                                          </p:val>
                                        </p:tav>
                                        <p:tav tm="100000">
                                          <p:val>
                                            <p:strVal val="ppt_x"/>
                                          </p:val>
                                        </p:tav>
                                      </p:tavLst>
                                    </p:anim>
                                    <p:anim calcmode="lin" valueType="num">
                                      <p:cBhvr>
                                        <p:cTn id="94" dur="100" decel="100000"/>
                                        <p:tgtEl>
                                          <p:spTgt spid="3">
                                            <p:txEl>
                                              <p:pRg st="4" end="4"/>
                                            </p:txEl>
                                          </p:spTgt>
                                        </p:tgtEl>
                                        <p:attrNameLst>
                                          <p:attrName>ppt_y</p:attrName>
                                        </p:attrNameLst>
                                      </p:cBhvr>
                                      <p:tavLst>
                                        <p:tav tm="0">
                                          <p:val>
                                            <p:strVal val="ppt_y"/>
                                          </p:val>
                                        </p:tav>
                                        <p:tav tm="100000">
                                          <p:val>
                                            <p:strVal val="ppt_y-.03"/>
                                          </p:val>
                                        </p:tav>
                                      </p:tavLst>
                                    </p:anim>
                                    <p:anim calcmode="lin" valueType="num">
                                      <p:cBhvr>
                                        <p:cTn id="95" dur="900" accel="100000">
                                          <p:stCondLst>
                                            <p:cond delay="100"/>
                                          </p:stCondLst>
                                        </p:cTn>
                                        <p:tgtEl>
                                          <p:spTgt spid="3">
                                            <p:txEl>
                                              <p:pRg st="4" end="4"/>
                                            </p:txEl>
                                          </p:spTgt>
                                        </p:tgtEl>
                                        <p:attrNameLst>
                                          <p:attrName>ppt_y</p:attrName>
                                        </p:attrNameLst>
                                      </p:cBhvr>
                                      <p:tavLst>
                                        <p:tav tm="0">
                                          <p:val>
                                            <p:strVal val="ppt_y"/>
                                          </p:val>
                                        </p:tav>
                                        <p:tav tm="100000">
                                          <p:val>
                                            <p:strVal val="ppt_y+1"/>
                                          </p:val>
                                        </p:tav>
                                      </p:tavLst>
                                    </p:anim>
                                    <p:set>
                                      <p:cBhvr>
                                        <p:cTn id="96"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37" presetClass="exit" presetSubtype="0" fill="hold" grpId="1" nodeType="clickEffect">
                                  <p:stCondLst>
                                    <p:cond delay="0"/>
                                  </p:stCondLst>
                                  <p:childTnLst>
                                    <p:animEffect transition="out" filter="fade">
                                      <p:cBhvr>
                                        <p:cTn id="100" dur="1000"/>
                                        <p:tgtEl>
                                          <p:spTgt spid="3">
                                            <p:txEl>
                                              <p:pRg st="5" end="5"/>
                                            </p:txEl>
                                          </p:spTgt>
                                        </p:tgtEl>
                                      </p:cBhvr>
                                    </p:animEffect>
                                    <p:anim calcmode="lin" valueType="num">
                                      <p:cBhvr>
                                        <p:cTn id="101" dur="1000"/>
                                        <p:tgtEl>
                                          <p:spTgt spid="3">
                                            <p:txEl>
                                              <p:pRg st="5" end="5"/>
                                            </p:txEl>
                                          </p:spTgt>
                                        </p:tgtEl>
                                        <p:attrNameLst>
                                          <p:attrName>ppt_x</p:attrName>
                                        </p:attrNameLst>
                                      </p:cBhvr>
                                      <p:tavLst>
                                        <p:tav tm="0">
                                          <p:val>
                                            <p:strVal val="ppt_x"/>
                                          </p:val>
                                        </p:tav>
                                        <p:tav tm="100000">
                                          <p:val>
                                            <p:strVal val="ppt_x"/>
                                          </p:val>
                                        </p:tav>
                                      </p:tavLst>
                                    </p:anim>
                                    <p:anim calcmode="lin" valueType="num">
                                      <p:cBhvr>
                                        <p:cTn id="102" dur="100" decel="100000"/>
                                        <p:tgtEl>
                                          <p:spTgt spid="3">
                                            <p:txEl>
                                              <p:pRg st="5" end="5"/>
                                            </p:txEl>
                                          </p:spTgt>
                                        </p:tgtEl>
                                        <p:attrNameLst>
                                          <p:attrName>ppt_y</p:attrName>
                                        </p:attrNameLst>
                                      </p:cBhvr>
                                      <p:tavLst>
                                        <p:tav tm="0">
                                          <p:val>
                                            <p:strVal val="ppt_y"/>
                                          </p:val>
                                        </p:tav>
                                        <p:tav tm="100000">
                                          <p:val>
                                            <p:strVal val="ppt_y-.03"/>
                                          </p:val>
                                        </p:tav>
                                      </p:tavLst>
                                    </p:anim>
                                    <p:anim calcmode="lin" valueType="num">
                                      <p:cBhvr>
                                        <p:cTn id="103" dur="900" accel="100000">
                                          <p:stCondLst>
                                            <p:cond delay="100"/>
                                          </p:stCondLst>
                                        </p:cTn>
                                        <p:tgtEl>
                                          <p:spTgt spid="3">
                                            <p:txEl>
                                              <p:pRg st="5" end="5"/>
                                            </p:txEl>
                                          </p:spTgt>
                                        </p:tgtEl>
                                        <p:attrNameLst>
                                          <p:attrName>ppt_y</p:attrName>
                                        </p:attrNameLst>
                                      </p:cBhvr>
                                      <p:tavLst>
                                        <p:tav tm="0">
                                          <p:val>
                                            <p:strVal val="ppt_y"/>
                                          </p:val>
                                        </p:tav>
                                        <p:tav tm="100000">
                                          <p:val>
                                            <p:strVal val="ppt_y+1"/>
                                          </p:val>
                                        </p:tav>
                                      </p:tavLst>
                                    </p:anim>
                                    <p:set>
                                      <p:cBhvr>
                                        <p:cTn id="104" dur="1" fill="hold">
                                          <p:stCondLst>
                                            <p:cond delay="999"/>
                                          </p:stCondLst>
                                        </p:cTn>
                                        <p:tgtEl>
                                          <p:spTgt spid="3">
                                            <p:txEl>
                                              <p:pRg st="5" end="5"/>
                                            </p:txEl>
                                          </p:spTgt>
                                        </p:tgtEl>
                                        <p:attrNameLst>
                                          <p:attrName>style.visibility</p:attrName>
                                        </p:attrNameLst>
                                      </p:cBhvr>
                                      <p:to>
                                        <p:strVal val="hidden"/>
                                      </p:to>
                                    </p:set>
                                  </p:childTnLst>
                                </p:cTn>
                              </p:par>
                              <p:par>
                                <p:cTn id="105" presetID="37" presetClass="exit" presetSubtype="0" fill="hold" nodeType="withEffect">
                                  <p:stCondLst>
                                    <p:cond delay="0"/>
                                  </p:stCondLst>
                                  <p:childTnLst>
                                    <p:animEffect transition="out" filter="fade">
                                      <p:cBhvr>
                                        <p:cTn id="106" dur="1000"/>
                                        <p:tgtEl>
                                          <p:spTgt spid="18434"/>
                                        </p:tgtEl>
                                      </p:cBhvr>
                                    </p:animEffect>
                                    <p:anim calcmode="lin" valueType="num">
                                      <p:cBhvr>
                                        <p:cTn id="107" dur="1000"/>
                                        <p:tgtEl>
                                          <p:spTgt spid="18434"/>
                                        </p:tgtEl>
                                        <p:attrNameLst>
                                          <p:attrName>ppt_x</p:attrName>
                                        </p:attrNameLst>
                                      </p:cBhvr>
                                      <p:tavLst>
                                        <p:tav tm="0">
                                          <p:val>
                                            <p:strVal val="ppt_x"/>
                                          </p:val>
                                        </p:tav>
                                        <p:tav tm="100000">
                                          <p:val>
                                            <p:strVal val="ppt_x"/>
                                          </p:val>
                                        </p:tav>
                                      </p:tavLst>
                                    </p:anim>
                                    <p:anim calcmode="lin" valueType="num">
                                      <p:cBhvr>
                                        <p:cTn id="108" dur="100" decel="100000"/>
                                        <p:tgtEl>
                                          <p:spTgt spid="18434"/>
                                        </p:tgtEl>
                                        <p:attrNameLst>
                                          <p:attrName>ppt_y</p:attrName>
                                        </p:attrNameLst>
                                      </p:cBhvr>
                                      <p:tavLst>
                                        <p:tav tm="0">
                                          <p:val>
                                            <p:strVal val="ppt_y"/>
                                          </p:val>
                                        </p:tav>
                                        <p:tav tm="100000">
                                          <p:val>
                                            <p:strVal val="ppt_y-.03"/>
                                          </p:val>
                                        </p:tav>
                                      </p:tavLst>
                                    </p:anim>
                                    <p:anim calcmode="lin" valueType="num">
                                      <p:cBhvr>
                                        <p:cTn id="109" dur="900" accel="100000">
                                          <p:stCondLst>
                                            <p:cond delay="100"/>
                                          </p:stCondLst>
                                        </p:cTn>
                                        <p:tgtEl>
                                          <p:spTgt spid="18434"/>
                                        </p:tgtEl>
                                        <p:attrNameLst>
                                          <p:attrName>ppt_y</p:attrName>
                                        </p:attrNameLst>
                                      </p:cBhvr>
                                      <p:tavLst>
                                        <p:tav tm="0">
                                          <p:val>
                                            <p:strVal val="ppt_y"/>
                                          </p:val>
                                        </p:tav>
                                        <p:tav tm="100000">
                                          <p:val>
                                            <p:strVal val="ppt_y+1"/>
                                          </p:val>
                                        </p:tav>
                                      </p:tavLst>
                                    </p:anim>
                                    <p:set>
                                      <p:cBhvr>
                                        <p:cTn id="110" dur="1" fill="hold">
                                          <p:stCondLst>
                                            <p:cond delay="999"/>
                                          </p:stCondLst>
                                        </p:cTn>
                                        <p:tgtEl>
                                          <p:spTgt spid="184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gs>
            <a:gs pos="39999">
              <a:srgbClr val="FCFEA4"/>
            </a:gs>
            <a:gs pos="70000">
              <a:schemeClr val="bg2"/>
            </a:gs>
            <a:gs pos="100000">
              <a:srgbClr val="9900CC"/>
            </a:gs>
          </a:gsLst>
          <a:lin ang="5400000" scaled="0"/>
          <a:tileRect r="-100000" b="-100000"/>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899592" y="895048"/>
            <a:ext cx="7272808" cy="3758088"/>
          </a:xfrm>
        </p:spPr>
        <p:txBody>
          <a:bodyPr>
            <a:normAutofit/>
          </a:bodyPr>
          <a:lstStyle/>
          <a:p>
            <a:r>
              <a:rPr lang="tr-TR" sz="3800" dirty="0" smtClean="0">
                <a:latin typeface="Times New Roman" panose="02020603050405020304" pitchFamily="18" charset="0"/>
                <a:cs typeface="Times New Roman" panose="02020603050405020304" pitchFamily="18" charset="0"/>
              </a:rPr>
              <a:t>Görsel öge renkli olmalıdır.Renk amacına uygun olmalıdır.</a:t>
            </a:r>
          </a:p>
          <a:p>
            <a:r>
              <a:rPr lang="tr-TR" sz="3800" dirty="0" smtClean="0">
                <a:latin typeface="Times New Roman" panose="02020603050405020304" pitchFamily="18" charset="0"/>
                <a:cs typeface="Times New Roman" panose="02020603050405020304" pitchFamily="18" charset="0"/>
              </a:rPr>
              <a:t>Tasarımda denge ilkesine uyulmalı, boyutlar uygun </a:t>
            </a:r>
          </a:p>
          <a:p>
            <a:pPr marL="0" indent="0">
              <a:buNone/>
            </a:pPr>
            <a:r>
              <a:rPr lang="tr-TR" sz="3800" dirty="0">
                <a:latin typeface="Times New Roman" panose="02020603050405020304" pitchFamily="18" charset="0"/>
                <a:cs typeface="Times New Roman" panose="02020603050405020304" pitchFamily="18" charset="0"/>
              </a:rPr>
              <a:t> </a:t>
            </a:r>
            <a:r>
              <a:rPr lang="tr-TR" sz="3800" dirty="0" smtClean="0">
                <a:latin typeface="Times New Roman" panose="02020603050405020304" pitchFamily="18" charset="0"/>
                <a:cs typeface="Times New Roman" panose="02020603050405020304" pitchFamily="18" charset="0"/>
              </a:rPr>
              <a:t>  seçilmelidir.</a:t>
            </a:r>
          </a:p>
          <a:p>
            <a:endParaRPr lang="tr-TR" dirty="0"/>
          </a:p>
        </p:txBody>
      </p:sp>
      <p:pic>
        <p:nvPicPr>
          <p:cNvPr id="19458" name="Picture 2" descr="C:\Users\candan\Desktop\resimler görsellik\5fenmeb40.jpg"/>
          <p:cNvPicPr>
            <a:picLocks noChangeAspect="1" noChangeArrowheads="1"/>
          </p:cNvPicPr>
          <p:nvPr/>
        </p:nvPicPr>
        <p:blipFill>
          <a:blip r:embed="rId2" cstate="print"/>
          <a:srcRect/>
          <a:stretch>
            <a:fillRect/>
          </a:stretch>
        </p:blipFill>
        <p:spPr bwMode="auto">
          <a:xfrm>
            <a:off x="4817934" y="3501008"/>
            <a:ext cx="3384376" cy="273630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19458"/>
                                        </p:tgtEl>
                                        <p:attrNameLst>
                                          <p:attrName>style.visibility</p:attrName>
                                        </p:attrNameLst>
                                      </p:cBhvr>
                                      <p:to>
                                        <p:strVal val="visible"/>
                                      </p:to>
                                    </p:set>
                                    <p:animEffect transition="in" filter="wipe(down)">
                                      <p:cBhvr>
                                        <p:cTn id="28" dur="580">
                                          <p:stCondLst>
                                            <p:cond delay="0"/>
                                          </p:stCondLst>
                                        </p:cTn>
                                        <p:tgtEl>
                                          <p:spTgt spid="19458"/>
                                        </p:tgtEl>
                                      </p:cBhvr>
                                    </p:animEffect>
                                    <p:anim calcmode="lin" valueType="num">
                                      <p:cBhvr>
                                        <p:cTn id="29" dur="1822" tmFilter="0,0; 0.14,0.36; 0.43,0.73; 0.71,0.91; 1.0,1.0">
                                          <p:stCondLst>
                                            <p:cond delay="0"/>
                                          </p:stCondLst>
                                        </p:cTn>
                                        <p:tgtEl>
                                          <p:spTgt spid="1945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945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945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945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9458"/>
                                        </p:tgtEl>
                                        <p:attrNameLst>
                                          <p:attrName>ppt_y</p:attrName>
                                        </p:attrNameLst>
                                      </p:cBhvr>
                                      <p:tavLst>
                                        <p:tav tm="0" fmla="#ppt_y-sin(pi*$)/81">
                                          <p:val>
                                            <p:fltVal val="0"/>
                                          </p:val>
                                        </p:tav>
                                        <p:tav tm="100000">
                                          <p:val>
                                            <p:fltVal val="1"/>
                                          </p:val>
                                        </p:tav>
                                      </p:tavLst>
                                    </p:anim>
                                    <p:animScale>
                                      <p:cBhvr>
                                        <p:cTn id="34" dur="26">
                                          <p:stCondLst>
                                            <p:cond delay="650"/>
                                          </p:stCondLst>
                                        </p:cTn>
                                        <p:tgtEl>
                                          <p:spTgt spid="19458"/>
                                        </p:tgtEl>
                                      </p:cBhvr>
                                      <p:to x="100000" y="60000"/>
                                    </p:animScale>
                                    <p:animScale>
                                      <p:cBhvr>
                                        <p:cTn id="35" dur="166" decel="50000">
                                          <p:stCondLst>
                                            <p:cond delay="676"/>
                                          </p:stCondLst>
                                        </p:cTn>
                                        <p:tgtEl>
                                          <p:spTgt spid="19458"/>
                                        </p:tgtEl>
                                      </p:cBhvr>
                                      <p:to x="100000" y="100000"/>
                                    </p:animScale>
                                    <p:animScale>
                                      <p:cBhvr>
                                        <p:cTn id="36" dur="26">
                                          <p:stCondLst>
                                            <p:cond delay="1312"/>
                                          </p:stCondLst>
                                        </p:cTn>
                                        <p:tgtEl>
                                          <p:spTgt spid="19458"/>
                                        </p:tgtEl>
                                      </p:cBhvr>
                                      <p:to x="100000" y="80000"/>
                                    </p:animScale>
                                    <p:animScale>
                                      <p:cBhvr>
                                        <p:cTn id="37" dur="166" decel="50000">
                                          <p:stCondLst>
                                            <p:cond delay="1338"/>
                                          </p:stCondLst>
                                        </p:cTn>
                                        <p:tgtEl>
                                          <p:spTgt spid="19458"/>
                                        </p:tgtEl>
                                      </p:cBhvr>
                                      <p:to x="100000" y="100000"/>
                                    </p:animScale>
                                    <p:animScale>
                                      <p:cBhvr>
                                        <p:cTn id="38" dur="26">
                                          <p:stCondLst>
                                            <p:cond delay="1642"/>
                                          </p:stCondLst>
                                        </p:cTn>
                                        <p:tgtEl>
                                          <p:spTgt spid="19458"/>
                                        </p:tgtEl>
                                      </p:cBhvr>
                                      <p:to x="100000" y="90000"/>
                                    </p:animScale>
                                    <p:animScale>
                                      <p:cBhvr>
                                        <p:cTn id="39" dur="166" decel="50000">
                                          <p:stCondLst>
                                            <p:cond delay="1668"/>
                                          </p:stCondLst>
                                        </p:cTn>
                                        <p:tgtEl>
                                          <p:spTgt spid="19458"/>
                                        </p:tgtEl>
                                      </p:cBhvr>
                                      <p:to x="100000" y="100000"/>
                                    </p:animScale>
                                    <p:animScale>
                                      <p:cBhvr>
                                        <p:cTn id="40" dur="26">
                                          <p:stCondLst>
                                            <p:cond delay="1808"/>
                                          </p:stCondLst>
                                        </p:cTn>
                                        <p:tgtEl>
                                          <p:spTgt spid="19458"/>
                                        </p:tgtEl>
                                      </p:cBhvr>
                                      <p:to x="100000" y="95000"/>
                                    </p:animScale>
                                    <p:animScale>
                                      <p:cBhvr>
                                        <p:cTn id="41" dur="166" decel="50000">
                                          <p:stCondLst>
                                            <p:cond delay="1834"/>
                                          </p:stCondLst>
                                        </p:cTn>
                                        <p:tgtEl>
                                          <p:spTgt spid="19458"/>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37" presetClass="exit" presetSubtype="0" fill="hold" grpId="1" nodeType="clickEffect">
                                  <p:stCondLst>
                                    <p:cond delay="0"/>
                                  </p:stCondLst>
                                  <p:childTnLst>
                                    <p:animEffect transition="out" filter="fade">
                                      <p:cBhvr>
                                        <p:cTn id="45" dur="1000"/>
                                        <p:tgtEl>
                                          <p:spTgt spid="3">
                                            <p:txEl>
                                              <p:pRg st="0" end="0"/>
                                            </p:txEl>
                                          </p:spTgt>
                                        </p:tgtEl>
                                      </p:cBhvr>
                                    </p:animEffect>
                                    <p:anim calcmode="lin" valueType="num">
                                      <p:cBhvr>
                                        <p:cTn id="46"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47"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48"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49"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37" presetClass="exit" presetSubtype="0" fill="hold" grpId="1" nodeType="clickEffect">
                                  <p:stCondLst>
                                    <p:cond delay="0"/>
                                  </p:stCondLst>
                                  <p:childTnLst>
                                    <p:animEffect transition="out" filter="fade">
                                      <p:cBhvr>
                                        <p:cTn id="53" dur="1000"/>
                                        <p:tgtEl>
                                          <p:spTgt spid="3">
                                            <p:txEl>
                                              <p:pRg st="1" end="1"/>
                                            </p:txEl>
                                          </p:spTgt>
                                        </p:tgtEl>
                                      </p:cBhvr>
                                    </p:animEffect>
                                    <p:anim calcmode="lin" valueType="num">
                                      <p:cBhvr>
                                        <p:cTn id="54"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55" dur="100" decel="100000"/>
                                        <p:tgtEl>
                                          <p:spTgt spid="3">
                                            <p:txEl>
                                              <p:pRg st="1" end="1"/>
                                            </p:txEl>
                                          </p:spTgt>
                                        </p:tgtEl>
                                        <p:attrNameLst>
                                          <p:attrName>ppt_y</p:attrName>
                                        </p:attrNameLst>
                                      </p:cBhvr>
                                      <p:tavLst>
                                        <p:tav tm="0">
                                          <p:val>
                                            <p:strVal val="ppt_y"/>
                                          </p:val>
                                        </p:tav>
                                        <p:tav tm="100000">
                                          <p:val>
                                            <p:strVal val="ppt_y-.03"/>
                                          </p:val>
                                        </p:tav>
                                      </p:tavLst>
                                    </p:anim>
                                    <p:anim calcmode="lin" valueType="num">
                                      <p:cBhvr>
                                        <p:cTn id="56" dur="900" accel="100000">
                                          <p:stCondLst>
                                            <p:cond delay="100"/>
                                          </p:stCondLst>
                                        </p:cTn>
                                        <p:tgtEl>
                                          <p:spTgt spid="3">
                                            <p:txEl>
                                              <p:pRg st="1" end="1"/>
                                            </p:txEl>
                                          </p:spTgt>
                                        </p:tgtEl>
                                        <p:attrNameLst>
                                          <p:attrName>ppt_y</p:attrName>
                                        </p:attrNameLst>
                                      </p:cBhvr>
                                      <p:tavLst>
                                        <p:tav tm="0">
                                          <p:val>
                                            <p:strVal val="ppt_y"/>
                                          </p:val>
                                        </p:tav>
                                        <p:tav tm="100000">
                                          <p:val>
                                            <p:strVal val="ppt_y+1"/>
                                          </p:val>
                                        </p:tav>
                                      </p:tavLst>
                                    </p:anim>
                                    <p:set>
                                      <p:cBhvr>
                                        <p:cTn id="57"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7" presetClass="exit" presetSubtype="0" fill="hold" grpId="1" nodeType="clickEffect">
                                  <p:stCondLst>
                                    <p:cond delay="0"/>
                                  </p:stCondLst>
                                  <p:childTnLst>
                                    <p:animEffect transition="out" filter="fade">
                                      <p:cBhvr>
                                        <p:cTn id="61" dur="1000"/>
                                        <p:tgtEl>
                                          <p:spTgt spid="3">
                                            <p:txEl>
                                              <p:pRg st="2" end="2"/>
                                            </p:txEl>
                                          </p:spTgt>
                                        </p:tgtEl>
                                      </p:cBhvr>
                                    </p:animEffect>
                                    <p:anim calcmode="lin" valueType="num">
                                      <p:cBhvr>
                                        <p:cTn id="62"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63" dur="100" decel="100000"/>
                                        <p:tgtEl>
                                          <p:spTgt spid="3">
                                            <p:txEl>
                                              <p:pRg st="2" end="2"/>
                                            </p:txEl>
                                          </p:spTgt>
                                        </p:tgtEl>
                                        <p:attrNameLst>
                                          <p:attrName>ppt_y</p:attrName>
                                        </p:attrNameLst>
                                      </p:cBhvr>
                                      <p:tavLst>
                                        <p:tav tm="0">
                                          <p:val>
                                            <p:strVal val="ppt_y"/>
                                          </p:val>
                                        </p:tav>
                                        <p:tav tm="100000">
                                          <p:val>
                                            <p:strVal val="ppt_y-.03"/>
                                          </p:val>
                                        </p:tav>
                                      </p:tavLst>
                                    </p:anim>
                                    <p:anim calcmode="lin" valueType="num">
                                      <p:cBhvr>
                                        <p:cTn id="64" dur="900" accel="100000">
                                          <p:stCondLst>
                                            <p:cond delay="100"/>
                                          </p:stCondLst>
                                        </p:cTn>
                                        <p:tgtEl>
                                          <p:spTgt spid="3">
                                            <p:txEl>
                                              <p:pRg st="2" end="2"/>
                                            </p:txEl>
                                          </p:spTgt>
                                        </p:tgtEl>
                                        <p:attrNameLst>
                                          <p:attrName>ppt_y</p:attrName>
                                        </p:attrNameLst>
                                      </p:cBhvr>
                                      <p:tavLst>
                                        <p:tav tm="0">
                                          <p:val>
                                            <p:strVal val="ppt_y"/>
                                          </p:val>
                                        </p:tav>
                                        <p:tav tm="100000">
                                          <p:val>
                                            <p:strVal val="ppt_y+1"/>
                                          </p:val>
                                        </p:tav>
                                      </p:tavLst>
                                    </p:anim>
                                    <p:set>
                                      <p:cBhvr>
                                        <p:cTn id="65" dur="1" fill="hold">
                                          <p:stCondLst>
                                            <p:cond delay="999"/>
                                          </p:stCondLst>
                                        </p:cTn>
                                        <p:tgtEl>
                                          <p:spTgt spid="3">
                                            <p:txEl>
                                              <p:pRg st="2" end="2"/>
                                            </p:txEl>
                                          </p:spTgt>
                                        </p:tgtEl>
                                        <p:attrNameLst>
                                          <p:attrName>style.visibility</p:attrName>
                                        </p:attrNameLst>
                                      </p:cBhvr>
                                      <p:to>
                                        <p:strVal val="hidden"/>
                                      </p:to>
                                    </p:set>
                                  </p:childTnLst>
                                </p:cTn>
                              </p:par>
                              <p:par>
                                <p:cTn id="66" presetID="37" presetClass="exit" presetSubtype="0" fill="hold" nodeType="withEffect">
                                  <p:stCondLst>
                                    <p:cond delay="0"/>
                                  </p:stCondLst>
                                  <p:childTnLst>
                                    <p:animEffect transition="out" filter="fade">
                                      <p:cBhvr>
                                        <p:cTn id="67" dur="1000"/>
                                        <p:tgtEl>
                                          <p:spTgt spid="19458"/>
                                        </p:tgtEl>
                                      </p:cBhvr>
                                    </p:animEffect>
                                    <p:anim calcmode="lin" valueType="num">
                                      <p:cBhvr>
                                        <p:cTn id="68" dur="1000"/>
                                        <p:tgtEl>
                                          <p:spTgt spid="19458"/>
                                        </p:tgtEl>
                                        <p:attrNameLst>
                                          <p:attrName>ppt_x</p:attrName>
                                        </p:attrNameLst>
                                      </p:cBhvr>
                                      <p:tavLst>
                                        <p:tav tm="0">
                                          <p:val>
                                            <p:strVal val="ppt_x"/>
                                          </p:val>
                                        </p:tav>
                                        <p:tav tm="100000">
                                          <p:val>
                                            <p:strVal val="ppt_x"/>
                                          </p:val>
                                        </p:tav>
                                      </p:tavLst>
                                    </p:anim>
                                    <p:anim calcmode="lin" valueType="num">
                                      <p:cBhvr>
                                        <p:cTn id="69" dur="100" decel="100000"/>
                                        <p:tgtEl>
                                          <p:spTgt spid="19458"/>
                                        </p:tgtEl>
                                        <p:attrNameLst>
                                          <p:attrName>ppt_y</p:attrName>
                                        </p:attrNameLst>
                                      </p:cBhvr>
                                      <p:tavLst>
                                        <p:tav tm="0">
                                          <p:val>
                                            <p:strVal val="ppt_y"/>
                                          </p:val>
                                        </p:tav>
                                        <p:tav tm="100000">
                                          <p:val>
                                            <p:strVal val="ppt_y-.03"/>
                                          </p:val>
                                        </p:tav>
                                      </p:tavLst>
                                    </p:anim>
                                    <p:anim calcmode="lin" valueType="num">
                                      <p:cBhvr>
                                        <p:cTn id="70" dur="900" accel="100000">
                                          <p:stCondLst>
                                            <p:cond delay="100"/>
                                          </p:stCondLst>
                                        </p:cTn>
                                        <p:tgtEl>
                                          <p:spTgt spid="19458"/>
                                        </p:tgtEl>
                                        <p:attrNameLst>
                                          <p:attrName>ppt_y</p:attrName>
                                        </p:attrNameLst>
                                      </p:cBhvr>
                                      <p:tavLst>
                                        <p:tav tm="0">
                                          <p:val>
                                            <p:strVal val="ppt_y"/>
                                          </p:val>
                                        </p:tav>
                                        <p:tav tm="100000">
                                          <p:val>
                                            <p:strVal val="ppt_y+1"/>
                                          </p:val>
                                        </p:tav>
                                      </p:tavLst>
                                    </p:anim>
                                    <p:set>
                                      <p:cBhvr>
                                        <p:cTn id="71" dur="1" fill="hold">
                                          <p:stCondLst>
                                            <p:cond delay="999"/>
                                          </p:stCondLst>
                                        </p:cTn>
                                        <p:tgtEl>
                                          <p:spTgt spid="194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7999">
              <a:srgbClr val="92D050"/>
            </a:gs>
            <a:gs pos="36000">
              <a:srgbClr val="FFFF99"/>
            </a:gs>
            <a:gs pos="61000">
              <a:srgbClr val="CC99FF"/>
            </a:gs>
            <a:gs pos="82001">
              <a:srgbClr val="FF9999"/>
            </a:gs>
            <a:gs pos="100000">
              <a:srgbClr val="CCCCFF"/>
            </a:gs>
          </a:gsLst>
          <a:lin ang="5400000" scaled="0"/>
        </a:gradFill>
        <a:effectLst/>
      </p:bgPr>
    </p:bg>
    <p:spTree>
      <p:nvGrpSpPr>
        <p:cNvPr id="1" name=""/>
        <p:cNvGrpSpPr/>
        <p:nvPr/>
      </p:nvGrpSpPr>
      <p:grpSpPr>
        <a:xfrm>
          <a:off x="0" y="0"/>
          <a:ext cx="0" cy="0"/>
          <a:chOff x="0" y="0"/>
          <a:chExt cx="0" cy="0"/>
        </a:xfrm>
      </p:grpSpPr>
      <p:sp>
        <p:nvSpPr>
          <p:cNvPr id="3" name="2 Dikdörtgen"/>
          <p:cNvSpPr/>
          <p:nvPr/>
        </p:nvSpPr>
        <p:spPr>
          <a:xfrm>
            <a:off x="971600" y="692697"/>
            <a:ext cx="6984776" cy="2585323"/>
          </a:xfrm>
          <a:prstGeom prst="rect">
            <a:avLst/>
          </a:prstGeom>
          <a:solidFill>
            <a:srgbClr val="3333CC"/>
          </a:solidFill>
        </p:spPr>
        <p:txBody>
          <a:bodyPr wrap="square" lIns="91440" tIns="45720" rIns="91440" bIns="45720">
            <a:spAutoFit/>
          </a:bodyPr>
          <a:lstStyle/>
          <a:p>
            <a:pPr algn="ctr"/>
            <a:r>
              <a:rPr lang="tr-TR" sz="5400" b="1" dirty="0" smtClean="0">
                <a:ln w="12700">
                  <a:solidFill>
                    <a:srgbClr val="FFFF00"/>
                  </a:solidFill>
                  <a:prstDash val="solid"/>
                </a:ln>
                <a:solidFill>
                  <a:srgbClr val="FFFF00"/>
                </a:solidFill>
                <a:effectLst>
                  <a:glow rad="228600">
                    <a:schemeClr val="accent6">
                      <a:satMod val="175000"/>
                      <a:alpha val="40000"/>
                    </a:schemeClr>
                  </a:glow>
                  <a:outerShdw blurRad="41275" dist="20320" dir="1800000" algn="tl" rotWithShape="0">
                    <a:srgbClr val="000000">
                      <a:alpha val="40000"/>
                    </a:srgbClr>
                  </a:outerShdw>
                </a:effectLst>
              </a:rPr>
              <a:t>Görsel materyallerin kullanılması niçin önemlidir?</a:t>
            </a:r>
            <a:endParaRPr lang="tr-TR" sz="5400" b="1" dirty="0">
              <a:ln w="12700">
                <a:solidFill>
                  <a:srgbClr val="FFFF00"/>
                </a:solidFill>
                <a:prstDash val="solid"/>
              </a:ln>
              <a:solidFill>
                <a:srgbClr val="FFFF00"/>
              </a:solidFill>
              <a:effectLst>
                <a:glow rad="228600">
                  <a:schemeClr val="accent6">
                    <a:satMod val="175000"/>
                    <a:alpha val="40000"/>
                  </a:schemeClr>
                </a:glow>
                <a:outerShdw blurRad="41275" dist="20320" dir="1800000" algn="tl" rotWithShape="0">
                  <a:srgbClr val="000000">
                    <a:alpha val="40000"/>
                  </a:srgbClr>
                </a:outerShdw>
              </a:effectLst>
            </a:endParaRPr>
          </a:p>
        </p:txBody>
      </p:sp>
      <p:pic>
        <p:nvPicPr>
          <p:cNvPr id="14338" name="Picture 2" descr="C:\Users\candan\Desktop\resimler görsellik\rkjlgtkre.jpg"/>
          <p:cNvPicPr>
            <a:picLocks noChangeAspect="1" noChangeArrowheads="1"/>
          </p:cNvPicPr>
          <p:nvPr/>
        </p:nvPicPr>
        <p:blipFill>
          <a:blip r:embed="rId2" cstate="print"/>
          <a:srcRect/>
          <a:stretch>
            <a:fillRect/>
          </a:stretch>
        </p:blipFill>
        <p:spPr bwMode="auto">
          <a:xfrm>
            <a:off x="3203848" y="3645024"/>
            <a:ext cx="2520280" cy="237626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14338"/>
                                        </p:tgtEl>
                                        <p:attrNameLst>
                                          <p:attrName>style.visibility</p:attrName>
                                        </p:attrNameLst>
                                      </p:cBhvr>
                                      <p:to>
                                        <p:strVal val="visible"/>
                                      </p:to>
                                    </p:set>
                                    <p:anim calcmode="lin" valueType="num">
                                      <p:cBhvr>
                                        <p:cTn id="15" dur="500" decel="50000" fill="hold">
                                          <p:stCondLst>
                                            <p:cond delay="0"/>
                                          </p:stCondLst>
                                        </p:cTn>
                                        <p:tgtEl>
                                          <p:spTgt spid="14338"/>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4338"/>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4338"/>
                                        </p:tgtEl>
                                        <p:attrNameLst>
                                          <p:attrName>ppt_w</p:attrName>
                                        </p:attrNameLst>
                                      </p:cBhvr>
                                      <p:tavLst>
                                        <p:tav tm="0">
                                          <p:val>
                                            <p:strVal val="#ppt_w*.05"/>
                                          </p:val>
                                        </p:tav>
                                        <p:tav tm="100000">
                                          <p:val>
                                            <p:strVal val="#ppt_w"/>
                                          </p:val>
                                        </p:tav>
                                      </p:tavLst>
                                    </p:anim>
                                    <p:anim calcmode="lin" valueType="num">
                                      <p:cBhvr>
                                        <p:cTn id="18" dur="1000" fill="hold"/>
                                        <p:tgtEl>
                                          <p:spTgt spid="14338"/>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4338"/>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4338"/>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4338"/>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4338"/>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xit" presetSubtype="0" fill="hold" nodeType="clickEffect">
                                  <p:stCondLst>
                                    <p:cond delay="0"/>
                                  </p:stCondLst>
                                  <p:childTnLst>
                                    <p:animEffect transition="out" filter="fade">
                                      <p:cBhvr>
                                        <p:cTn id="26" dur="1000"/>
                                        <p:tgtEl>
                                          <p:spTgt spid="14338"/>
                                        </p:tgtEl>
                                      </p:cBhvr>
                                    </p:animEffect>
                                    <p:anim calcmode="lin" valueType="num">
                                      <p:cBhvr>
                                        <p:cTn id="27" dur="1000"/>
                                        <p:tgtEl>
                                          <p:spTgt spid="14338"/>
                                        </p:tgtEl>
                                        <p:attrNameLst>
                                          <p:attrName>ppt_x</p:attrName>
                                        </p:attrNameLst>
                                      </p:cBhvr>
                                      <p:tavLst>
                                        <p:tav tm="0">
                                          <p:val>
                                            <p:strVal val="ppt_x"/>
                                          </p:val>
                                        </p:tav>
                                        <p:tav tm="100000">
                                          <p:val>
                                            <p:strVal val="ppt_x"/>
                                          </p:val>
                                        </p:tav>
                                      </p:tavLst>
                                    </p:anim>
                                    <p:anim calcmode="lin" valueType="num">
                                      <p:cBhvr>
                                        <p:cTn id="28" dur="100" decel="100000"/>
                                        <p:tgtEl>
                                          <p:spTgt spid="14338"/>
                                        </p:tgtEl>
                                        <p:attrNameLst>
                                          <p:attrName>ppt_y</p:attrName>
                                        </p:attrNameLst>
                                      </p:cBhvr>
                                      <p:tavLst>
                                        <p:tav tm="0">
                                          <p:val>
                                            <p:strVal val="ppt_y"/>
                                          </p:val>
                                        </p:tav>
                                        <p:tav tm="100000">
                                          <p:val>
                                            <p:strVal val="ppt_y-.03"/>
                                          </p:val>
                                        </p:tav>
                                      </p:tavLst>
                                    </p:anim>
                                    <p:anim calcmode="lin" valueType="num">
                                      <p:cBhvr>
                                        <p:cTn id="29" dur="900" accel="100000">
                                          <p:stCondLst>
                                            <p:cond delay="100"/>
                                          </p:stCondLst>
                                        </p:cTn>
                                        <p:tgtEl>
                                          <p:spTgt spid="14338"/>
                                        </p:tgtEl>
                                        <p:attrNameLst>
                                          <p:attrName>ppt_y</p:attrName>
                                        </p:attrNameLst>
                                      </p:cBhvr>
                                      <p:tavLst>
                                        <p:tav tm="0">
                                          <p:val>
                                            <p:strVal val="ppt_y"/>
                                          </p:val>
                                        </p:tav>
                                        <p:tav tm="100000">
                                          <p:val>
                                            <p:strVal val="ppt_y+1"/>
                                          </p:val>
                                        </p:tav>
                                      </p:tavLst>
                                    </p:anim>
                                    <p:set>
                                      <p:cBhvr>
                                        <p:cTn id="30" dur="1" fill="hold">
                                          <p:stCondLst>
                                            <p:cond delay="999"/>
                                          </p:stCondLst>
                                        </p:cTn>
                                        <p:tgtEl>
                                          <p:spTgt spid="14338"/>
                                        </p:tgtEl>
                                        <p:attrNameLst>
                                          <p:attrName>style.visibility</p:attrName>
                                        </p:attrNameLst>
                                      </p:cBhvr>
                                      <p:to>
                                        <p:strVal val="hidden"/>
                                      </p:to>
                                    </p:set>
                                  </p:childTnLst>
                                </p:cTn>
                              </p:par>
                              <p:par>
                                <p:cTn id="31" presetID="37" presetClass="exit" presetSubtype="0" fill="hold" grpId="1" nodeType="withEffect">
                                  <p:stCondLst>
                                    <p:cond delay="0"/>
                                  </p:stCondLst>
                                  <p:iterate type="lt">
                                    <p:tmPct val="0"/>
                                  </p:iterate>
                                  <p:childTnLst>
                                    <p:animEffect transition="out" filter="fade">
                                      <p:cBhvr>
                                        <p:cTn id="32" dur="1000"/>
                                        <p:tgtEl>
                                          <p:spTgt spid="3"/>
                                        </p:tgtEl>
                                      </p:cBhvr>
                                    </p:animEffect>
                                    <p:anim calcmode="lin" valueType="num">
                                      <p:cBhvr>
                                        <p:cTn id="33" dur="1000"/>
                                        <p:tgtEl>
                                          <p:spTgt spid="3"/>
                                        </p:tgtEl>
                                        <p:attrNameLst>
                                          <p:attrName>ppt_x</p:attrName>
                                        </p:attrNameLst>
                                      </p:cBhvr>
                                      <p:tavLst>
                                        <p:tav tm="0">
                                          <p:val>
                                            <p:strVal val="ppt_x"/>
                                          </p:val>
                                        </p:tav>
                                        <p:tav tm="100000">
                                          <p:val>
                                            <p:strVal val="ppt_x"/>
                                          </p:val>
                                        </p:tav>
                                      </p:tavLst>
                                    </p:anim>
                                    <p:anim calcmode="lin" valueType="num">
                                      <p:cBhvr>
                                        <p:cTn id="34" dur="100" decel="100000"/>
                                        <p:tgtEl>
                                          <p:spTgt spid="3"/>
                                        </p:tgtEl>
                                        <p:attrNameLst>
                                          <p:attrName>ppt_y</p:attrName>
                                        </p:attrNameLst>
                                      </p:cBhvr>
                                      <p:tavLst>
                                        <p:tav tm="0">
                                          <p:val>
                                            <p:strVal val="ppt_y"/>
                                          </p:val>
                                        </p:tav>
                                        <p:tav tm="100000">
                                          <p:val>
                                            <p:strVal val="ppt_y-.03"/>
                                          </p:val>
                                        </p:tav>
                                      </p:tavLst>
                                    </p:anim>
                                    <p:anim calcmode="lin" valueType="num">
                                      <p:cBhvr>
                                        <p:cTn id="35" dur="900" accel="100000">
                                          <p:stCondLst>
                                            <p:cond delay="100"/>
                                          </p:stCondLst>
                                        </p:cTn>
                                        <p:tgtEl>
                                          <p:spTgt spid="3"/>
                                        </p:tgtEl>
                                        <p:attrNameLst>
                                          <p:attrName>ppt_y</p:attrName>
                                        </p:attrNameLst>
                                      </p:cBhvr>
                                      <p:tavLst>
                                        <p:tav tm="0">
                                          <p:val>
                                            <p:strVal val="ppt_y"/>
                                          </p:val>
                                        </p:tav>
                                        <p:tav tm="100000">
                                          <p:val>
                                            <p:strVal val="ppt_y+1"/>
                                          </p:val>
                                        </p:tav>
                                      </p:tavLst>
                                    </p:anim>
                                    <p:set>
                                      <p:cBhvr>
                                        <p:cTn id="36"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3 Dikey Kaydırma"/>
          <p:cNvSpPr/>
          <p:nvPr/>
        </p:nvSpPr>
        <p:spPr>
          <a:xfrm>
            <a:off x="827584" y="980728"/>
            <a:ext cx="5112568" cy="5004556"/>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accent2"/>
                </a:solidFill>
                <a:latin typeface="AR CENA" pitchFamily="2" charset="0"/>
              </a:rPr>
              <a:t>1- </a:t>
            </a:r>
            <a:r>
              <a:rPr lang="tr-TR" sz="3600" b="1" dirty="0" smtClean="0">
                <a:solidFill>
                  <a:schemeClr val="tx1"/>
                </a:solidFill>
                <a:latin typeface="AR CENA" pitchFamily="2" charset="0"/>
              </a:rPr>
              <a:t>Görsel materyallerin kullanılması öğrencinin ilgisini çekeceği için öğrenmenin kolaylaşmasını ve kalıcılığı sağlayacaktır.</a:t>
            </a:r>
          </a:p>
        </p:txBody>
      </p:sp>
      <p:pic>
        <p:nvPicPr>
          <p:cNvPr id="7170" name="Picture 2" descr="C:\Users\candan\Desktop\resimler görsellik\fen_bilimleri_fen_ve_teknoloji_.jpg"/>
          <p:cNvPicPr>
            <a:picLocks noChangeAspect="1" noChangeArrowheads="1"/>
          </p:cNvPicPr>
          <p:nvPr/>
        </p:nvPicPr>
        <p:blipFill>
          <a:blip r:embed="rId2" cstate="print"/>
          <a:srcRect/>
          <a:stretch>
            <a:fillRect/>
          </a:stretch>
        </p:blipFill>
        <p:spPr bwMode="auto">
          <a:xfrm>
            <a:off x="5940153" y="980728"/>
            <a:ext cx="2088232" cy="2736304"/>
          </a:xfrm>
          <a:prstGeom prst="rect">
            <a:avLst/>
          </a:prstGeom>
          <a:noFill/>
        </p:spPr>
      </p:pic>
      <p:pic>
        <p:nvPicPr>
          <p:cNvPr id="9218" name="Picture 2" descr="C:\Users\candan\Desktop\resimler görsellik\images (2).jpg"/>
          <p:cNvPicPr>
            <a:picLocks noChangeAspect="1" noChangeArrowheads="1"/>
          </p:cNvPicPr>
          <p:nvPr/>
        </p:nvPicPr>
        <p:blipFill>
          <a:blip r:embed="rId3" cstate="print"/>
          <a:srcRect/>
          <a:stretch>
            <a:fillRect/>
          </a:stretch>
        </p:blipFill>
        <p:spPr bwMode="auto">
          <a:xfrm>
            <a:off x="5940153" y="3933056"/>
            <a:ext cx="2088232" cy="205222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p:cTn id="13" dur="500" decel="50000" fill="hold">
                                          <p:stCondLst>
                                            <p:cond delay="0"/>
                                          </p:stCondLst>
                                        </p:cTn>
                                        <p:tgtEl>
                                          <p:spTgt spid="7170"/>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7170"/>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7170"/>
                                        </p:tgtEl>
                                        <p:attrNameLst>
                                          <p:attrName>ppt_w</p:attrName>
                                        </p:attrNameLst>
                                      </p:cBhvr>
                                      <p:tavLst>
                                        <p:tav tm="0">
                                          <p:val>
                                            <p:strVal val="#ppt_w*.05"/>
                                          </p:val>
                                        </p:tav>
                                        <p:tav tm="100000">
                                          <p:val>
                                            <p:strVal val="#ppt_w"/>
                                          </p:val>
                                        </p:tav>
                                      </p:tavLst>
                                    </p:anim>
                                    <p:anim calcmode="lin" valueType="num">
                                      <p:cBhvr>
                                        <p:cTn id="16" dur="1000" fill="hold"/>
                                        <p:tgtEl>
                                          <p:spTgt spid="7170"/>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7170"/>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7170"/>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7170"/>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7170"/>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9218"/>
                                        </p:tgtEl>
                                        <p:attrNameLst>
                                          <p:attrName>style.visibility</p:attrName>
                                        </p:attrNameLst>
                                      </p:cBhvr>
                                      <p:to>
                                        <p:strVal val="visible"/>
                                      </p:to>
                                    </p:set>
                                    <p:anim calcmode="lin" valueType="num">
                                      <p:cBhvr>
                                        <p:cTn id="25" dur="500" decel="50000" fill="hold">
                                          <p:stCondLst>
                                            <p:cond delay="0"/>
                                          </p:stCondLst>
                                        </p:cTn>
                                        <p:tgtEl>
                                          <p:spTgt spid="9218"/>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9218"/>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9218"/>
                                        </p:tgtEl>
                                        <p:attrNameLst>
                                          <p:attrName>ppt_w</p:attrName>
                                        </p:attrNameLst>
                                      </p:cBhvr>
                                      <p:tavLst>
                                        <p:tav tm="0">
                                          <p:val>
                                            <p:strVal val="#ppt_w*.05"/>
                                          </p:val>
                                        </p:tav>
                                        <p:tav tm="100000">
                                          <p:val>
                                            <p:strVal val="#ppt_w"/>
                                          </p:val>
                                        </p:tav>
                                      </p:tavLst>
                                    </p:anim>
                                    <p:anim calcmode="lin" valueType="num">
                                      <p:cBhvr>
                                        <p:cTn id="28" dur="1000" fill="hold"/>
                                        <p:tgtEl>
                                          <p:spTgt spid="9218"/>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9218"/>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9218"/>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9218"/>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9218"/>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xit" presetSubtype="0" fill="hold" grpId="1" nodeType="clickEffect">
                                  <p:stCondLst>
                                    <p:cond delay="0"/>
                                  </p:stCondLst>
                                  <p:childTnLst>
                                    <p:animEffect transition="out" filter="fade">
                                      <p:cBhvr>
                                        <p:cTn id="36" dur="1000"/>
                                        <p:tgtEl>
                                          <p:spTgt spid="4"/>
                                        </p:tgtEl>
                                      </p:cBhvr>
                                    </p:animEffect>
                                    <p:anim calcmode="lin" valueType="num">
                                      <p:cBhvr>
                                        <p:cTn id="37" dur="1000"/>
                                        <p:tgtEl>
                                          <p:spTgt spid="4"/>
                                        </p:tgtEl>
                                        <p:attrNameLst>
                                          <p:attrName>ppt_x</p:attrName>
                                        </p:attrNameLst>
                                      </p:cBhvr>
                                      <p:tavLst>
                                        <p:tav tm="0">
                                          <p:val>
                                            <p:strVal val="ppt_x"/>
                                          </p:val>
                                        </p:tav>
                                        <p:tav tm="100000">
                                          <p:val>
                                            <p:strVal val="ppt_x"/>
                                          </p:val>
                                        </p:tav>
                                      </p:tavLst>
                                    </p:anim>
                                    <p:anim calcmode="lin" valueType="num">
                                      <p:cBhvr>
                                        <p:cTn id="38" dur="100" decel="100000"/>
                                        <p:tgtEl>
                                          <p:spTgt spid="4"/>
                                        </p:tgtEl>
                                        <p:attrNameLst>
                                          <p:attrName>ppt_y</p:attrName>
                                        </p:attrNameLst>
                                      </p:cBhvr>
                                      <p:tavLst>
                                        <p:tav tm="0">
                                          <p:val>
                                            <p:strVal val="ppt_y"/>
                                          </p:val>
                                        </p:tav>
                                        <p:tav tm="100000">
                                          <p:val>
                                            <p:strVal val="ppt_y-.03"/>
                                          </p:val>
                                        </p:tav>
                                      </p:tavLst>
                                    </p:anim>
                                    <p:anim calcmode="lin" valueType="num">
                                      <p:cBhvr>
                                        <p:cTn id="39" dur="900" accel="100000">
                                          <p:stCondLst>
                                            <p:cond delay="100"/>
                                          </p:stCondLst>
                                        </p:cTn>
                                        <p:tgtEl>
                                          <p:spTgt spid="4"/>
                                        </p:tgtEl>
                                        <p:attrNameLst>
                                          <p:attrName>ppt_y</p:attrName>
                                        </p:attrNameLst>
                                      </p:cBhvr>
                                      <p:tavLst>
                                        <p:tav tm="0">
                                          <p:val>
                                            <p:strVal val="ppt_y"/>
                                          </p:val>
                                        </p:tav>
                                        <p:tav tm="100000">
                                          <p:val>
                                            <p:strVal val="ppt_y+1"/>
                                          </p:val>
                                        </p:tav>
                                      </p:tavLst>
                                    </p:anim>
                                    <p:set>
                                      <p:cBhvr>
                                        <p:cTn id="40" dur="1" fill="hold">
                                          <p:stCondLst>
                                            <p:cond delay="999"/>
                                          </p:stCondLst>
                                        </p:cTn>
                                        <p:tgtEl>
                                          <p:spTgt spid="4"/>
                                        </p:tgtEl>
                                        <p:attrNameLst>
                                          <p:attrName>style.visibility</p:attrName>
                                        </p:attrNameLst>
                                      </p:cBhvr>
                                      <p:to>
                                        <p:strVal val="hidden"/>
                                      </p:to>
                                    </p:set>
                                  </p:childTnLst>
                                </p:cTn>
                              </p:par>
                              <p:par>
                                <p:cTn id="41" presetID="37" presetClass="exit" presetSubtype="0" fill="hold" nodeType="withEffect">
                                  <p:stCondLst>
                                    <p:cond delay="0"/>
                                  </p:stCondLst>
                                  <p:childTnLst>
                                    <p:animEffect transition="out" filter="fade">
                                      <p:cBhvr>
                                        <p:cTn id="42" dur="1000"/>
                                        <p:tgtEl>
                                          <p:spTgt spid="7170"/>
                                        </p:tgtEl>
                                      </p:cBhvr>
                                    </p:animEffect>
                                    <p:anim calcmode="lin" valueType="num">
                                      <p:cBhvr>
                                        <p:cTn id="43" dur="1000"/>
                                        <p:tgtEl>
                                          <p:spTgt spid="7170"/>
                                        </p:tgtEl>
                                        <p:attrNameLst>
                                          <p:attrName>ppt_x</p:attrName>
                                        </p:attrNameLst>
                                      </p:cBhvr>
                                      <p:tavLst>
                                        <p:tav tm="0">
                                          <p:val>
                                            <p:strVal val="ppt_x"/>
                                          </p:val>
                                        </p:tav>
                                        <p:tav tm="100000">
                                          <p:val>
                                            <p:strVal val="ppt_x"/>
                                          </p:val>
                                        </p:tav>
                                      </p:tavLst>
                                    </p:anim>
                                    <p:anim calcmode="lin" valueType="num">
                                      <p:cBhvr>
                                        <p:cTn id="44" dur="100" decel="100000"/>
                                        <p:tgtEl>
                                          <p:spTgt spid="7170"/>
                                        </p:tgtEl>
                                        <p:attrNameLst>
                                          <p:attrName>ppt_y</p:attrName>
                                        </p:attrNameLst>
                                      </p:cBhvr>
                                      <p:tavLst>
                                        <p:tav tm="0">
                                          <p:val>
                                            <p:strVal val="ppt_y"/>
                                          </p:val>
                                        </p:tav>
                                        <p:tav tm="100000">
                                          <p:val>
                                            <p:strVal val="ppt_y-.03"/>
                                          </p:val>
                                        </p:tav>
                                      </p:tavLst>
                                    </p:anim>
                                    <p:anim calcmode="lin" valueType="num">
                                      <p:cBhvr>
                                        <p:cTn id="45" dur="900" accel="100000">
                                          <p:stCondLst>
                                            <p:cond delay="100"/>
                                          </p:stCondLst>
                                        </p:cTn>
                                        <p:tgtEl>
                                          <p:spTgt spid="7170"/>
                                        </p:tgtEl>
                                        <p:attrNameLst>
                                          <p:attrName>ppt_y</p:attrName>
                                        </p:attrNameLst>
                                      </p:cBhvr>
                                      <p:tavLst>
                                        <p:tav tm="0">
                                          <p:val>
                                            <p:strVal val="ppt_y"/>
                                          </p:val>
                                        </p:tav>
                                        <p:tav tm="100000">
                                          <p:val>
                                            <p:strVal val="ppt_y+1"/>
                                          </p:val>
                                        </p:tav>
                                      </p:tavLst>
                                    </p:anim>
                                    <p:set>
                                      <p:cBhvr>
                                        <p:cTn id="46" dur="1" fill="hold">
                                          <p:stCondLst>
                                            <p:cond delay="999"/>
                                          </p:stCondLst>
                                        </p:cTn>
                                        <p:tgtEl>
                                          <p:spTgt spid="7170"/>
                                        </p:tgtEl>
                                        <p:attrNameLst>
                                          <p:attrName>style.visibility</p:attrName>
                                        </p:attrNameLst>
                                      </p:cBhvr>
                                      <p:to>
                                        <p:strVal val="hidden"/>
                                      </p:to>
                                    </p:set>
                                  </p:childTnLst>
                                </p:cTn>
                              </p:par>
                              <p:par>
                                <p:cTn id="47" presetID="37" presetClass="exit" presetSubtype="0" fill="hold" nodeType="withEffect">
                                  <p:stCondLst>
                                    <p:cond delay="0"/>
                                  </p:stCondLst>
                                  <p:childTnLst>
                                    <p:animEffect transition="out" filter="fade">
                                      <p:cBhvr>
                                        <p:cTn id="48" dur="1000"/>
                                        <p:tgtEl>
                                          <p:spTgt spid="9218"/>
                                        </p:tgtEl>
                                      </p:cBhvr>
                                    </p:animEffect>
                                    <p:anim calcmode="lin" valueType="num">
                                      <p:cBhvr>
                                        <p:cTn id="49" dur="1000"/>
                                        <p:tgtEl>
                                          <p:spTgt spid="9218"/>
                                        </p:tgtEl>
                                        <p:attrNameLst>
                                          <p:attrName>ppt_x</p:attrName>
                                        </p:attrNameLst>
                                      </p:cBhvr>
                                      <p:tavLst>
                                        <p:tav tm="0">
                                          <p:val>
                                            <p:strVal val="ppt_x"/>
                                          </p:val>
                                        </p:tav>
                                        <p:tav tm="100000">
                                          <p:val>
                                            <p:strVal val="ppt_x"/>
                                          </p:val>
                                        </p:tav>
                                      </p:tavLst>
                                    </p:anim>
                                    <p:anim calcmode="lin" valueType="num">
                                      <p:cBhvr>
                                        <p:cTn id="50" dur="100" decel="100000"/>
                                        <p:tgtEl>
                                          <p:spTgt spid="9218"/>
                                        </p:tgtEl>
                                        <p:attrNameLst>
                                          <p:attrName>ppt_y</p:attrName>
                                        </p:attrNameLst>
                                      </p:cBhvr>
                                      <p:tavLst>
                                        <p:tav tm="0">
                                          <p:val>
                                            <p:strVal val="ppt_y"/>
                                          </p:val>
                                        </p:tav>
                                        <p:tav tm="100000">
                                          <p:val>
                                            <p:strVal val="ppt_y-.03"/>
                                          </p:val>
                                        </p:tav>
                                      </p:tavLst>
                                    </p:anim>
                                    <p:anim calcmode="lin" valueType="num">
                                      <p:cBhvr>
                                        <p:cTn id="51" dur="900" accel="100000">
                                          <p:stCondLst>
                                            <p:cond delay="100"/>
                                          </p:stCondLst>
                                        </p:cTn>
                                        <p:tgtEl>
                                          <p:spTgt spid="9218"/>
                                        </p:tgtEl>
                                        <p:attrNameLst>
                                          <p:attrName>ppt_y</p:attrName>
                                        </p:attrNameLst>
                                      </p:cBhvr>
                                      <p:tavLst>
                                        <p:tav tm="0">
                                          <p:val>
                                            <p:strVal val="ppt_y"/>
                                          </p:val>
                                        </p:tav>
                                        <p:tav tm="100000">
                                          <p:val>
                                            <p:strVal val="ppt_y+1"/>
                                          </p:val>
                                        </p:tav>
                                      </p:tavLst>
                                    </p:anim>
                                    <p:set>
                                      <p:cBhvr>
                                        <p:cTn id="52" dur="1" fill="hold">
                                          <p:stCondLst>
                                            <p:cond delay="999"/>
                                          </p:stCondLst>
                                        </p:cTn>
                                        <p:tgtEl>
                                          <p:spTgt spid="9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8100000" scaled="1"/>
          <a:tileRect/>
        </a:gradFill>
        <a:effectLst/>
      </p:bgPr>
    </p:bg>
    <p:spTree>
      <p:nvGrpSpPr>
        <p:cNvPr id="1" name=""/>
        <p:cNvGrpSpPr/>
        <p:nvPr/>
      </p:nvGrpSpPr>
      <p:grpSpPr>
        <a:xfrm>
          <a:off x="0" y="0"/>
          <a:ext cx="0" cy="0"/>
          <a:chOff x="0" y="0"/>
          <a:chExt cx="0" cy="0"/>
        </a:xfrm>
      </p:grpSpPr>
      <p:sp>
        <p:nvSpPr>
          <p:cNvPr id="4" name="3 Dikey Kaydırma"/>
          <p:cNvSpPr/>
          <p:nvPr/>
        </p:nvSpPr>
        <p:spPr>
          <a:xfrm>
            <a:off x="611560" y="764704"/>
            <a:ext cx="4784496" cy="5184576"/>
          </a:xfrm>
          <a:prstGeom prst="verticalScroll">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000" dirty="0" smtClean="0">
              <a:solidFill>
                <a:schemeClr val="accent2"/>
              </a:solidFill>
              <a:latin typeface="AR CENA" pitchFamily="2" charset="0"/>
            </a:endParaRPr>
          </a:p>
          <a:p>
            <a:pPr algn="ctr"/>
            <a:r>
              <a:rPr lang="tr-TR" sz="4000" dirty="0" smtClean="0">
                <a:solidFill>
                  <a:schemeClr val="accent2"/>
                </a:solidFill>
                <a:latin typeface="AR CENA" pitchFamily="2" charset="0"/>
              </a:rPr>
              <a:t>2- </a:t>
            </a:r>
            <a:r>
              <a:rPr lang="tr-TR" sz="3600" dirty="0" smtClean="0">
                <a:solidFill>
                  <a:schemeClr val="tx1"/>
                </a:solidFill>
                <a:latin typeface="Times New Roman" panose="02020603050405020304" pitchFamily="18" charset="0"/>
                <a:cs typeface="Times New Roman" panose="02020603050405020304" pitchFamily="18" charset="0"/>
              </a:rPr>
              <a:t>Fen konularının resimlenmesi öğrenmeye olumlu bir katkı getirmesi bakımından oldukça önemlidir.</a:t>
            </a:r>
          </a:p>
          <a:p>
            <a:r>
              <a:rPr lang="tr-TR" dirty="0" smtClean="0"/>
              <a:t>.</a:t>
            </a:r>
            <a:endParaRPr lang="tr-TR" dirty="0"/>
          </a:p>
        </p:txBody>
      </p:sp>
      <p:pic>
        <p:nvPicPr>
          <p:cNvPr id="8194" name="Picture 2" descr="C:\Users\candan\Desktop\resimler görsellik\vffmflflf.jpg"/>
          <p:cNvPicPr>
            <a:picLocks noChangeAspect="1" noChangeArrowheads="1"/>
          </p:cNvPicPr>
          <p:nvPr/>
        </p:nvPicPr>
        <p:blipFill>
          <a:blip r:embed="rId2" cstate="print"/>
          <a:srcRect/>
          <a:stretch>
            <a:fillRect/>
          </a:stretch>
        </p:blipFill>
        <p:spPr bwMode="auto">
          <a:xfrm>
            <a:off x="5396056" y="1052736"/>
            <a:ext cx="2880320" cy="2304256"/>
          </a:xfrm>
          <a:prstGeom prst="rect">
            <a:avLst/>
          </a:prstGeom>
          <a:noFill/>
        </p:spPr>
      </p:pic>
      <p:pic>
        <p:nvPicPr>
          <p:cNvPr id="10242" name="Picture 2" descr="C:\Users\candan\Desktop\resimler görsellik\images.jpg"/>
          <p:cNvPicPr>
            <a:picLocks noChangeAspect="1" noChangeArrowheads="1"/>
          </p:cNvPicPr>
          <p:nvPr/>
        </p:nvPicPr>
        <p:blipFill>
          <a:blip r:embed="rId3" cstate="print"/>
          <a:srcRect/>
          <a:stretch>
            <a:fillRect/>
          </a:stretch>
        </p:blipFill>
        <p:spPr bwMode="auto">
          <a:xfrm>
            <a:off x="5396056" y="3645024"/>
            <a:ext cx="2880320" cy="230425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500" decel="50000" fill="hold">
                                          <p:stCondLst>
                                            <p:cond delay="0"/>
                                          </p:stCondLst>
                                        </p:cTn>
                                        <p:tgtEl>
                                          <p:spTgt spid="819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819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8194"/>
                                        </p:tgtEl>
                                        <p:attrNameLst>
                                          <p:attrName>ppt_w</p:attrName>
                                        </p:attrNameLst>
                                      </p:cBhvr>
                                      <p:tavLst>
                                        <p:tav tm="0">
                                          <p:val>
                                            <p:strVal val="#ppt_w*.05"/>
                                          </p:val>
                                        </p:tav>
                                        <p:tav tm="100000">
                                          <p:val>
                                            <p:strVal val="#ppt_w"/>
                                          </p:val>
                                        </p:tav>
                                      </p:tavLst>
                                    </p:anim>
                                    <p:anim calcmode="lin" valueType="num">
                                      <p:cBhvr>
                                        <p:cTn id="17" dur="1000" fill="hold"/>
                                        <p:tgtEl>
                                          <p:spTgt spid="819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819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819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819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8194"/>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10242"/>
                                        </p:tgtEl>
                                        <p:attrNameLst>
                                          <p:attrName>style.visibility</p:attrName>
                                        </p:attrNameLst>
                                      </p:cBhvr>
                                      <p:to>
                                        <p:strVal val="visible"/>
                                      </p:to>
                                    </p:set>
                                    <p:anim calcmode="lin" valueType="num">
                                      <p:cBhvr>
                                        <p:cTn id="26" dur="500" decel="50000" fill="hold">
                                          <p:stCondLst>
                                            <p:cond delay="0"/>
                                          </p:stCondLst>
                                        </p:cTn>
                                        <p:tgtEl>
                                          <p:spTgt spid="10242"/>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10242"/>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10242"/>
                                        </p:tgtEl>
                                        <p:attrNameLst>
                                          <p:attrName>ppt_w</p:attrName>
                                        </p:attrNameLst>
                                      </p:cBhvr>
                                      <p:tavLst>
                                        <p:tav tm="0">
                                          <p:val>
                                            <p:strVal val="#ppt_w*.05"/>
                                          </p:val>
                                        </p:tav>
                                        <p:tav tm="100000">
                                          <p:val>
                                            <p:strVal val="#ppt_w"/>
                                          </p:val>
                                        </p:tav>
                                      </p:tavLst>
                                    </p:anim>
                                    <p:anim calcmode="lin" valueType="num">
                                      <p:cBhvr>
                                        <p:cTn id="29" dur="1000" fill="hold"/>
                                        <p:tgtEl>
                                          <p:spTgt spid="10242"/>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10242"/>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10242"/>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10242"/>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10242"/>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xit" presetSubtype="0" fill="hold" grpId="1" nodeType="clickEffect">
                                  <p:stCondLst>
                                    <p:cond delay="0"/>
                                  </p:stCondLst>
                                  <p:childTnLst>
                                    <p:animEffect transition="out" filter="fade">
                                      <p:cBhvr>
                                        <p:cTn id="37" dur="1000"/>
                                        <p:tgtEl>
                                          <p:spTgt spid="4"/>
                                        </p:tgtEl>
                                      </p:cBhvr>
                                    </p:animEffect>
                                    <p:anim calcmode="lin" valueType="num">
                                      <p:cBhvr>
                                        <p:cTn id="38" dur="1000"/>
                                        <p:tgtEl>
                                          <p:spTgt spid="4"/>
                                        </p:tgtEl>
                                        <p:attrNameLst>
                                          <p:attrName>ppt_x</p:attrName>
                                        </p:attrNameLst>
                                      </p:cBhvr>
                                      <p:tavLst>
                                        <p:tav tm="0">
                                          <p:val>
                                            <p:strVal val="ppt_x"/>
                                          </p:val>
                                        </p:tav>
                                        <p:tav tm="100000">
                                          <p:val>
                                            <p:strVal val="ppt_x"/>
                                          </p:val>
                                        </p:tav>
                                      </p:tavLst>
                                    </p:anim>
                                    <p:anim calcmode="lin" valueType="num">
                                      <p:cBhvr>
                                        <p:cTn id="39" dur="100" decel="100000"/>
                                        <p:tgtEl>
                                          <p:spTgt spid="4"/>
                                        </p:tgtEl>
                                        <p:attrNameLst>
                                          <p:attrName>ppt_y</p:attrName>
                                        </p:attrNameLst>
                                      </p:cBhvr>
                                      <p:tavLst>
                                        <p:tav tm="0">
                                          <p:val>
                                            <p:strVal val="ppt_y"/>
                                          </p:val>
                                        </p:tav>
                                        <p:tav tm="100000">
                                          <p:val>
                                            <p:strVal val="ppt_y-.03"/>
                                          </p:val>
                                        </p:tav>
                                      </p:tavLst>
                                    </p:anim>
                                    <p:anim calcmode="lin" valueType="num">
                                      <p:cBhvr>
                                        <p:cTn id="40" dur="900" accel="100000">
                                          <p:stCondLst>
                                            <p:cond delay="100"/>
                                          </p:stCondLst>
                                        </p:cTn>
                                        <p:tgtEl>
                                          <p:spTgt spid="4"/>
                                        </p:tgtEl>
                                        <p:attrNameLst>
                                          <p:attrName>ppt_y</p:attrName>
                                        </p:attrNameLst>
                                      </p:cBhvr>
                                      <p:tavLst>
                                        <p:tav tm="0">
                                          <p:val>
                                            <p:strVal val="ppt_y"/>
                                          </p:val>
                                        </p:tav>
                                        <p:tav tm="100000">
                                          <p:val>
                                            <p:strVal val="ppt_y+1"/>
                                          </p:val>
                                        </p:tav>
                                      </p:tavLst>
                                    </p:anim>
                                    <p:set>
                                      <p:cBhvr>
                                        <p:cTn id="41" dur="1" fill="hold">
                                          <p:stCondLst>
                                            <p:cond delay="999"/>
                                          </p:stCondLst>
                                        </p:cTn>
                                        <p:tgtEl>
                                          <p:spTgt spid="4"/>
                                        </p:tgtEl>
                                        <p:attrNameLst>
                                          <p:attrName>style.visibility</p:attrName>
                                        </p:attrNameLst>
                                      </p:cBhvr>
                                      <p:to>
                                        <p:strVal val="hidden"/>
                                      </p:to>
                                    </p:set>
                                  </p:childTnLst>
                                </p:cTn>
                              </p:par>
                              <p:par>
                                <p:cTn id="42" presetID="37" presetClass="exit" presetSubtype="0" fill="hold" nodeType="withEffect">
                                  <p:stCondLst>
                                    <p:cond delay="0"/>
                                  </p:stCondLst>
                                  <p:childTnLst>
                                    <p:animEffect transition="out" filter="fade">
                                      <p:cBhvr>
                                        <p:cTn id="43" dur="1000"/>
                                        <p:tgtEl>
                                          <p:spTgt spid="8194"/>
                                        </p:tgtEl>
                                      </p:cBhvr>
                                    </p:animEffect>
                                    <p:anim calcmode="lin" valueType="num">
                                      <p:cBhvr>
                                        <p:cTn id="44" dur="1000"/>
                                        <p:tgtEl>
                                          <p:spTgt spid="8194"/>
                                        </p:tgtEl>
                                        <p:attrNameLst>
                                          <p:attrName>ppt_x</p:attrName>
                                        </p:attrNameLst>
                                      </p:cBhvr>
                                      <p:tavLst>
                                        <p:tav tm="0">
                                          <p:val>
                                            <p:strVal val="ppt_x"/>
                                          </p:val>
                                        </p:tav>
                                        <p:tav tm="100000">
                                          <p:val>
                                            <p:strVal val="ppt_x"/>
                                          </p:val>
                                        </p:tav>
                                      </p:tavLst>
                                    </p:anim>
                                    <p:anim calcmode="lin" valueType="num">
                                      <p:cBhvr>
                                        <p:cTn id="45" dur="100" decel="100000"/>
                                        <p:tgtEl>
                                          <p:spTgt spid="8194"/>
                                        </p:tgtEl>
                                        <p:attrNameLst>
                                          <p:attrName>ppt_y</p:attrName>
                                        </p:attrNameLst>
                                      </p:cBhvr>
                                      <p:tavLst>
                                        <p:tav tm="0">
                                          <p:val>
                                            <p:strVal val="ppt_y"/>
                                          </p:val>
                                        </p:tav>
                                        <p:tav tm="100000">
                                          <p:val>
                                            <p:strVal val="ppt_y-.03"/>
                                          </p:val>
                                        </p:tav>
                                      </p:tavLst>
                                    </p:anim>
                                    <p:anim calcmode="lin" valueType="num">
                                      <p:cBhvr>
                                        <p:cTn id="46" dur="900" accel="100000">
                                          <p:stCondLst>
                                            <p:cond delay="100"/>
                                          </p:stCondLst>
                                        </p:cTn>
                                        <p:tgtEl>
                                          <p:spTgt spid="8194"/>
                                        </p:tgtEl>
                                        <p:attrNameLst>
                                          <p:attrName>ppt_y</p:attrName>
                                        </p:attrNameLst>
                                      </p:cBhvr>
                                      <p:tavLst>
                                        <p:tav tm="0">
                                          <p:val>
                                            <p:strVal val="ppt_y"/>
                                          </p:val>
                                        </p:tav>
                                        <p:tav tm="100000">
                                          <p:val>
                                            <p:strVal val="ppt_y+1"/>
                                          </p:val>
                                        </p:tav>
                                      </p:tavLst>
                                    </p:anim>
                                    <p:set>
                                      <p:cBhvr>
                                        <p:cTn id="47" dur="1" fill="hold">
                                          <p:stCondLst>
                                            <p:cond delay="999"/>
                                          </p:stCondLst>
                                        </p:cTn>
                                        <p:tgtEl>
                                          <p:spTgt spid="8194"/>
                                        </p:tgtEl>
                                        <p:attrNameLst>
                                          <p:attrName>style.visibility</p:attrName>
                                        </p:attrNameLst>
                                      </p:cBhvr>
                                      <p:to>
                                        <p:strVal val="hidden"/>
                                      </p:to>
                                    </p:set>
                                  </p:childTnLst>
                                </p:cTn>
                              </p:par>
                              <p:par>
                                <p:cTn id="48" presetID="37" presetClass="exit" presetSubtype="0" fill="hold" nodeType="withEffect">
                                  <p:stCondLst>
                                    <p:cond delay="0"/>
                                  </p:stCondLst>
                                  <p:childTnLst>
                                    <p:animEffect transition="out" filter="fade">
                                      <p:cBhvr>
                                        <p:cTn id="49" dur="1000"/>
                                        <p:tgtEl>
                                          <p:spTgt spid="10242"/>
                                        </p:tgtEl>
                                      </p:cBhvr>
                                    </p:animEffect>
                                    <p:anim calcmode="lin" valueType="num">
                                      <p:cBhvr>
                                        <p:cTn id="50" dur="1000"/>
                                        <p:tgtEl>
                                          <p:spTgt spid="10242"/>
                                        </p:tgtEl>
                                        <p:attrNameLst>
                                          <p:attrName>ppt_x</p:attrName>
                                        </p:attrNameLst>
                                      </p:cBhvr>
                                      <p:tavLst>
                                        <p:tav tm="0">
                                          <p:val>
                                            <p:strVal val="ppt_x"/>
                                          </p:val>
                                        </p:tav>
                                        <p:tav tm="100000">
                                          <p:val>
                                            <p:strVal val="ppt_x"/>
                                          </p:val>
                                        </p:tav>
                                      </p:tavLst>
                                    </p:anim>
                                    <p:anim calcmode="lin" valueType="num">
                                      <p:cBhvr>
                                        <p:cTn id="51" dur="100" decel="100000"/>
                                        <p:tgtEl>
                                          <p:spTgt spid="10242"/>
                                        </p:tgtEl>
                                        <p:attrNameLst>
                                          <p:attrName>ppt_y</p:attrName>
                                        </p:attrNameLst>
                                      </p:cBhvr>
                                      <p:tavLst>
                                        <p:tav tm="0">
                                          <p:val>
                                            <p:strVal val="ppt_y"/>
                                          </p:val>
                                        </p:tav>
                                        <p:tav tm="100000">
                                          <p:val>
                                            <p:strVal val="ppt_y-.03"/>
                                          </p:val>
                                        </p:tav>
                                      </p:tavLst>
                                    </p:anim>
                                    <p:anim calcmode="lin" valueType="num">
                                      <p:cBhvr>
                                        <p:cTn id="52" dur="900" accel="100000">
                                          <p:stCondLst>
                                            <p:cond delay="100"/>
                                          </p:stCondLst>
                                        </p:cTn>
                                        <p:tgtEl>
                                          <p:spTgt spid="10242"/>
                                        </p:tgtEl>
                                        <p:attrNameLst>
                                          <p:attrName>ppt_y</p:attrName>
                                        </p:attrNameLst>
                                      </p:cBhvr>
                                      <p:tavLst>
                                        <p:tav tm="0">
                                          <p:val>
                                            <p:strVal val="ppt_y"/>
                                          </p:val>
                                        </p:tav>
                                        <p:tav tm="100000">
                                          <p:val>
                                            <p:strVal val="ppt_y+1"/>
                                          </p:val>
                                        </p:tav>
                                      </p:tavLst>
                                    </p:anim>
                                    <p:set>
                                      <p:cBhvr>
                                        <p:cTn id="53" dur="1" fill="hold">
                                          <p:stCondLst>
                                            <p:cond delay="999"/>
                                          </p:stCondLst>
                                        </p:cTn>
                                        <p:tgtEl>
                                          <p:spTgt spid="10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1"/>
          <a:tileRect/>
        </a:gradFill>
        <a:effectLst/>
      </p:bgPr>
    </p:bg>
    <p:spTree>
      <p:nvGrpSpPr>
        <p:cNvPr id="1" name=""/>
        <p:cNvGrpSpPr/>
        <p:nvPr/>
      </p:nvGrpSpPr>
      <p:grpSpPr>
        <a:xfrm>
          <a:off x="0" y="0"/>
          <a:ext cx="0" cy="0"/>
          <a:chOff x="0" y="0"/>
          <a:chExt cx="0" cy="0"/>
        </a:xfrm>
      </p:grpSpPr>
      <p:sp>
        <p:nvSpPr>
          <p:cNvPr id="4" name="3 Dikey Kaydırma"/>
          <p:cNvSpPr/>
          <p:nvPr/>
        </p:nvSpPr>
        <p:spPr>
          <a:xfrm>
            <a:off x="3131840" y="620688"/>
            <a:ext cx="5256584" cy="5472608"/>
          </a:xfrm>
          <a:prstGeom prst="verticalScroll">
            <a:avLst/>
          </a:prstGeom>
          <a:solidFill>
            <a:srgbClr val="DBB7F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solidFill>
                  <a:srgbClr val="FF0000"/>
                </a:solidFill>
                <a:latin typeface="Times New Roman" panose="02020603050405020304" pitchFamily="18" charset="0"/>
                <a:cs typeface="Times New Roman" panose="02020603050405020304" pitchFamily="18" charset="0"/>
              </a:rPr>
              <a:t>3-</a:t>
            </a:r>
            <a:r>
              <a:rPr lang="tr-TR" sz="3600" dirty="0" smtClean="0">
                <a:solidFill>
                  <a:schemeClr val="tx1"/>
                </a:solidFill>
                <a:latin typeface="Times New Roman" panose="02020603050405020304" pitchFamily="18" charset="0"/>
                <a:cs typeface="Times New Roman" panose="02020603050405020304" pitchFamily="18" charset="0"/>
              </a:rPr>
              <a:t>Karşılaştıkları görsel materyallerde görsel kalite ve estetik buldukları taktirde, öğrencilerin konuyu algılamaları daha da kolaylaşacaktır</a:t>
            </a:r>
            <a:r>
              <a:rPr lang="tr-TR" sz="3600" dirty="0" smtClean="0">
                <a:solidFill>
                  <a:schemeClr val="tx1"/>
                </a:solidFill>
                <a:latin typeface="AR CENA" pitchFamily="2" charset="0"/>
              </a:rPr>
              <a:t>.</a:t>
            </a:r>
            <a:endParaRPr lang="tr-TR" sz="3600" dirty="0">
              <a:solidFill>
                <a:schemeClr val="tx1"/>
              </a:solidFill>
              <a:latin typeface="AR CENA" pitchFamily="2" charset="0"/>
            </a:endParaRPr>
          </a:p>
        </p:txBody>
      </p:sp>
      <p:pic>
        <p:nvPicPr>
          <p:cNvPr id="9218" name="Picture 2" descr="C:\Users\candan\Desktop\resimler görsellik\wkt6lswl.jpg"/>
          <p:cNvPicPr>
            <a:picLocks noChangeAspect="1" noChangeArrowheads="1"/>
          </p:cNvPicPr>
          <p:nvPr/>
        </p:nvPicPr>
        <p:blipFill>
          <a:blip r:embed="rId2" cstate="print"/>
          <a:srcRect/>
          <a:stretch>
            <a:fillRect/>
          </a:stretch>
        </p:blipFill>
        <p:spPr bwMode="auto">
          <a:xfrm>
            <a:off x="1043608" y="980728"/>
            <a:ext cx="2315656" cy="2376264"/>
          </a:xfrm>
          <a:prstGeom prst="rect">
            <a:avLst/>
          </a:prstGeom>
          <a:noFill/>
        </p:spPr>
      </p:pic>
      <p:pic>
        <p:nvPicPr>
          <p:cNvPr id="11266" name="Picture 2" descr="C:\Users\candan\Desktop\resimler görsellik\fft99_mf2004046.Jpeg"/>
          <p:cNvPicPr>
            <a:picLocks noChangeAspect="1" noChangeArrowheads="1"/>
          </p:cNvPicPr>
          <p:nvPr/>
        </p:nvPicPr>
        <p:blipFill>
          <a:blip r:embed="rId3" cstate="print"/>
          <a:srcRect/>
          <a:stretch>
            <a:fillRect/>
          </a:stretch>
        </p:blipFill>
        <p:spPr bwMode="auto">
          <a:xfrm>
            <a:off x="1043608" y="3861048"/>
            <a:ext cx="2315656" cy="1800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1266"/>
                                        </p:tgtEl>
                                        <p:attrNameLst>
                                          <p:attrName>style.visibility</p:attrName>
                                        </p:attrNameLst>
                                      </p:cBhvr>
                                      <p:to>
                                        <p:strVal val="visible"/>
                                      </p:to>
                                    </p:set>
                                    <p:animEffect transition="in" filter="fade">
                                      <p:cBhvr>
                                        <p:cTn id="26" dur="1000"/>
                                        <p:tgtEl>
                                          <p:spTgt spid="11266"/>
                                        </p:tgtEl>
                                      </p:cBhvr>
                                    </p:animEffect>
                                    <p:anim calcmode="lin" valueType="num">
                                      <p:cBhvr>
                                        <p:cTn id="27" dur="1000" fill="hold"/>
                                        <p:tgtEl>
                                          <p:spTgt spid="11266"/>
                                        </p:tgtEl>
                                        <p:attrNameLst>
                                          <p:attrName>ppt_x</p:attrName>
                                        </p:attrNameLst>
                                      </p:cBhvr>
                                      <p:tavLst>
                                        <p:tav tm="0">
                                          <p:val>
                                            <p:strVal val="#ppt_x"/>
                                          </p:val>
                                        </p:tav>
                                        <p:tav tm="100000">
                                          <p:val>
                                            <p:strVal val="#ppt_x"/>
                                          </p:val>
                                        </p:tav>
                                      </p:tavLst>
                                    </p:anim>
                                    <p:anim calcmode="lin" valueType="num">
                                      <p:cBhvr>
                                        <p:cTn id="28"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xit" presetSubtype="0" fill="hold" nodeType="clickEffect">
                                  <p:stCondLst>
                                    <p:cond delay="0"/>
                                  </p:stCondLst>
                                  <p:childTnLst>
                                    <p:animEffect transition="out" filter="fade">
                                      <p:cBhvr>
                                        <p:cTn id="32" dur="1000"/>
                                        <p:tgtEl>
                                          <p:spTgt spid="11266"/>
                                        </p:tgtEl>
                                      </p:cBhvr>
                                    </p:animEffect>
                                    <p:anim calcmode="lin" valueType="num">
                                      <p:cBhvr>
                                        <p:cTn id="33" dur="1000"/>
                                        <p:tgtEl>
                                          <p:spTgt spid="11266"/>
                                        </p:tgtEl>
                                        <p:attrNameLst>
                                          <p:attrName>ppt_x</p:attrName>
                                        </p:attrNameLst>
                                      </p:cBhvr>
                                      <p:tavLst>
                                        <p:tav tm="0">
                                          <p:val>
                                            <p:strVal val="ppt_x"/>
                                          </p:val>
                                        </p:tav>
                                        <p:tav tm="100000">
                                          <p:val>
                                            <p:strVal val="ppt_x"/>
                                          </p:val>
                                        </p:tav>
                                      </p:tavLst>
                                    </p:anim>
                                    <p:anim calcmode="lin" valueType="num">
                                      <p:cBhvr>
                                        <p:cTn id="34" dur="100" decel="100000"/>
                                        <p:tgtEl>
                                          <p:spTgt spid="11266"/>
                                        </p:tgtEl>
                                        <p:attrNameLst>
                                          <p:attrName>ppt_y</p:attrName>
                                        </p:attrNameLst>
                                      </p:cBhvr>
                                      <p:tavLst>
                                        <p:tav tm="0">
                                          <p:val>
                                            <p:strVal val="ppt_y"/>
                                          </p:val>
                                        </p:tav>
                                        <p:tav tm="100000">
                                          <p:val>
                                            <p:strVal val="ppt_y-.03"/>
                                          </p:val>
                                        </p:tav>
                                      </p:tavLst>
                                    </p:anim>
                                    <p:anim calcmode="lin" valueType="num">
                                      <p:cBhvr>
                                        <p:cTn id="35" dur="900" accel="100000">
                                          <p:stCondLst>
                                            <p:cond delay="100"/>
                                          </p:stCondLst>
                                        </p:cTn>
                                        <p:tgtEl>
                                          <p:spTgt spid="11266"/>
                                        </p:tgtEl>
                                        <p:attrNameLst>
                                          <p:attrName>ppt_y</p:attrName>
                                        </p:attrNameLst>
                                      </p:cBhvr>
                                      <p:tavLst>
                                        <p:tav tm="0">
                                          <p:val>
                                            <p:strVal val="ppt_y"/>
                                          </p:val>
                                        </p:tav>
                                        <p:tav tm="100000">
                                          <p:val>
                                            <p:strVal val="ppt_y+1"/>
                                          </p:val>
                                        </p:tav>
                                      </p:tavLst>
                                    </p:anim>
                                    <p:set>
                                      <p:cBhvr>
                                        <p:cTn id="36" dur="1" fill="hold">
                                          <p:stCondLst>
                                            <p:cond delay="999"/>
                                          </p:stCondLst>
                                        </p:cTn>
                                        <p:tgtEl>
                                          <p:spTgt spid="11266"/>
                                        </p:tgtEl>
                                        <p:attrNameLst>
                                          <p:attrName>style.visibility</p:attrName>
                                        </p:attrNameLst>
                                      </p:cBhvr>
                                      <p:to>
                                        <p:strVal val="hidden"/>
                                      </p:to>
                                    </p:set>
                                  </p:childTnLst>
                                </p:cTn>
                              </p:par>
                              <p:par>
                                <p:cTn id="37" presetID="37" presetClass="exit" presetSubtype="0" fill="hold" nodeType="withEffect">
                                  <p:stCondLst>
                                    <p:cond delay="0"/>
                                  </p:stCondLst>
                                  <p:childTnLst>
                                    <p:animEffect transition="out" filter="fade">
                                      <p:cBhvr>
                                        <p:cTn id="38" dur="1000"/>
                                        <p:tgtEl>
                                          <p:spTgt spid="9218"/>
                                        </p:tgtEl>
                                      </p:cBhvr>
                                    </p:animEffect>
                                    <p:anim calcmode="lin" valueType="num">
                                      <p:cBhvr>
                                        <p:cTn id="39" dur="1000"/>
                                        <p:tgtEl>
                                          <p:spTgt spid="9218"/>
                                        </p:tgtEl>
                                        <p:attrNameLst>
                                          <p:attrName>ppt_x</p:attrName>
                                        </p:attrNameLst>
                                      </p:cBhvr>
                                      <p:tavLst>
                                        <p:tav tm="0">
                                          <p:val>
                                            <p:strVal val="ppt_x"/>
                                          </p:val>
                                        </p:tav>
                                        <p:tav tm="100000">
                                          <p:val>
                                            <p:strVal val="ppt_x"/>
                                          </p:val>
                                        </p:tav>
                                      </p:tavLst>
                                    </p:anim>
                                    <p:anim calcmode="lin" valueType="num">
                                      <p:cBhvr>
                                        <p:cTn id="40" dur="100" decel="100000"/>
                                        <p:tgtEl>
                                          <p:spTgt spid="9218"/>
                                        </p:tgtEl>
                                        <p:attrNameLst>
                                          <p:attrName>ppt_y</p:attrName>
                                        </p:attrNameLst>
                                      </p:cBhvr>
                                      <p:tavLst>
                                        <p:tav tm="0">
                                          <p:val>
                                            <p:strVal val="ppt_y"/>
                                          </p:val>
                                        </p:tav>
                                        <p:tav tm="100000">
                                          <p:val>
                                            <p:strVal val="ppt_y-.03"/>
                                          </p:val>
                                        </p:tav>
                                      </p:tavLst>
                                    </p:anim>
                                    <p:anim calcmode="lin" valueType="num">
                                      <p:cBhvr>
                                        <p:cTn id="41" dur="900" accel="100000">
                                          <p:stCondLst>
                                            <p:cond delay="100"/>
                                          </p:stCondLst>
                                        </p:cTn>
                                        <p:tgtEl>
                                          <p:spTgt spid="9218"/>
                                        </p:tgtEl>
                                        <p:attrNameLst>
                                          <p:attrName>ppt_y</p:attrName>
                                        </p:attrNameLst>
                                      </p:cBhvr>
                                      <p:tavLst>
                                        <p:tav tm="0">
                                          <p:val>
                                            <p:strVal val="ppt_y"/>
                                          </p:val>
                                        </p:tav>
                                        <p:tav tm="100000">
                                          <p:val>
                                            <p:strVal val="ppt_y+1"/>
                                          </p:val>
                                        </p:tav>
                                      </p:tavLst>
                                    </p:anim>
                                    <p:set>
                                      <p:cBhvr>
                                        <p:cTn id="42" dur="1" fill="hold">
                                          <p:stCondLst>
                                            <p:cond delay="999"/>
                                          </p:stCondLst>
                                        </p:cTn>
                                        <p:tgtEl>
                                          <p:spTgt spid="9218"/>
                                        </p:tgtEl>
                                        <p:attrNameLst>
                                          <p:attrName>style.visibility</p:attrName>
                                        </p:attrNameLst>
                                      </p:cBhvr>
                                      <p:to>
                                        <p:strVal val="hidden"/>
                                      </p:to>
                                    </p:set>
                                  </p:childTnLst>
                                </p:cTn>
                              </p:par>
                              <p:par>
                                <p:cTn id="43" presetID="37" presetClass="exit" presetSubtype="0" fill="hold" grpId="1" nodeType="withEffect">
                                  <p:stCondLst>
                                    <p:cond delay="0"/>
                                  </p:stCondLst>
                                  <p:childTnLst>
                                    <p:animEffect transition="out" filter="fade">
                                      <p:cBhvr>
                                        <p:cTn id="44" dur="1000"/>
                                        <p:tgtEl>
                                          <p:spTgt spid="4"/>
                                        </p:tgtEl>
                                      </p:cBhvr>
                                    </p:animEffect>
                                    <p:anim calcmode="lin" valueType="num">
                                      <p:cBhvr>
                                        <p:cTn id="45" dur="1000"/>
                                        <p:tgtEl>
                                          <p:spTgt spid="4"/>
                                        </p:tgtEl>
                                        <p:attrNameLst>
                                          <p:attrName>ppt_x</p:attrName>
                                        </p:attrNameLst>
                                      </p:cBhvr>
                                      <p:tavLst>
                                        <p:tav tm="0">
                                          <p:val>
                                            <p:strVal val="ppt_x"/>
                                          </p:val>
                                        </p:tav>
                                        <p:tav tm="100000">
                                          <p:val>
                                            <p:strVal val="ppt_x"/>
                                          </p:val>
                                        </p:tav>
                                      </p:tavLst>
                                    </p:anim>
                                    <p:anim calcmode="lin" valueType="num">
                                      <p:cBhvr>
                                        <p:cTn id="46" dur="100" decel="100000"/>
                                        <p:tgtEl>
                                          <p:spTgt spid="4"/>
                                        </p:tgtEl>
                                        <p:attrNameLst>
                                          <p:attrName>ppt_y</p:attrName>
                                        </p:attrNameLst>
                                      </p:cBhvr>
                                      <p:tavLst>
                                        <p:tav tm="0">
                                          <p:val>
                                            <p:strVal val="ppt_y"/>
                                          </p:val>
                                        </p:tav>
                                        <p:tav tm="100000">
                                          <p:val>
                                            <p:strVal val="ppt_y-.03"/>
                                          </p:val>
                                        </p:tav>
                                      </p:tavLst>
                                    </p:anim>
                                    <p:anim calcmode="lin" valueType="num">
                                      <p:cBhvr>
                                        <p:cTn id="47" dur="900" accel="100000">
                                          <p:stCondLst>
                                            <p:cond delay="100"/>
                                          </p:stCondLst>
                                        </p:cTn>
                                        <p:tgtEl>
                                          <p:spTgt spid="4"/>
                                        </p:tgtEl>
                                        <p:attrNameLst>
                                          <p:attrName>ppt_y</p:attrName>
                                        </p:attrNameLst>
                                      </p:cBhvr>
                                      <p:tavLst>
                                        <p:tav tm="0">
                                          <p:val>
                                            <p:strVal val="ppt_y"/>
                                          </p:val>
                                        </p:tav>
                                        <p:tav tm="100000">
                                          <p:val>
                                            <p:strVal val="ppt_y+1"/>
                                          </p:val>
                                        </p:tav>
                                      </p:tavLst>
                                    </p:anim>
                                    <p:set>
                                      <p:cBhvr>
                                        <p:cTn id="48"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FF99"/>
            </a:gs>
            <a:gs pos="39999">
              <a:schemeClr val="accent2">
                <a:lumMod val="20000"/>
                <a:lumOff val="80000"/>
              </a:schemeClr>
            </a:gs>
            <a:gs pos="70000">
              <a:srgbClr val="FFFF99"/>
            </a:gs>
            <a:gs pos="100000">
              <a:schemeClr val="accent2">
                <a:lumMod val="20000"/>
                <a:lumOff val="8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latin typeface="Times New Roman" panose="02020603050405020304" pitchFamily="18" charset="0"/>
                <a:cs typeface="Times New Roman" panose="02020603050405020304" pitchFamily="18" charset="0"/>
              </a:rPr>
              <a:t>Fen Ders Kitabındaki Görsel Öğeler-Öğretmen Görüşleri</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p:txBody>
          <a:bodyPr>
            <a:normAutofit fontScale="85000" lnSpcReduction="20000"/>
          </a:bodyPr>
          <a:lstStyle/>
          <a:p>
            <a:pPr>
              <a:buNone/>
            </a:pPr>
            <a:r>
              <a:rPr lang="tr-TR" dirty="0" smtClean="0">
                <a:latin typeface="Times New Roman" panose="02020603050405020304" pitchFamily="18" charset="0"/>
                <a:cs typeface="Times New Roman" panose="02020603050405020304" pitchFamily="18" charset="0"/>
              </a:rPr>
              <a:t>    </a:t>
            </a:r>
            <a:r>
              <a:rPr lang="tr-TR" sz="3600" dirty="0" smtClean="0">
                <a:solidFill>
                  <a:srgbClr val="3333CC"/>
                </a:solidFill>
                <a:latin typeface="Times New Roman" panose="02020603050405020304" pitchFamily="18" charset="0"/>
                <a:cs typeface="Times New Roman" panose="02020603050405020304" pitchFamily="18" charset="0"/>
              </a:rPr>
              <a:t>Ders kitaplarının ön incelenmesi:</a:t>
            </a:r>
          </a:p>
          <a:p>
            <a:r>
              <a:rPr lang="de-DE" sz="3600" dirty="0" smtClean="0">
                <a:solidFill>
                  <a:srgbClr val="3333CC"/>
                </a:solidFill>
                <a:latin typeface="Times New Roman" panose="02020603050405020304" pitchFamily="18" charset="0"/>
                <a:cs typeface="Times New Roman" panose="02020603050405020304" pitchFamily="18" charset="0"/>
              </a:rPr>
              <a:t>1</a:t>
            </a:r>
            <a:r>
              <a:rPr lang="de-DE" sz="3600" dirty="0">
                <a:solidFill>
                  <a:srgbClr val="3333CC"/>
                </a:solidFill>
                <a:latin typeface="Times New Roman" panose="02020603050405020304" pitchFamily="18" charset="0"/>
                <a:cs typeface="Times New Roman" panose="02020603050405020304" pitchFamily="18" charset="0"/>
              </a:rPr>
              <a:t>. </a:t>
            </a:r>
            <a:r>
              <a:rPr lang="de-DE" sz="3600" i="1" dirty="0" err="1">
                <a:latin typeface="Times New Roman" panose="02020603050405020304" pitchFamily="18" charset="0"/>
                <a:cs typeface="Times New Roman" panose="02020603050405020304" pitchFamily="18" charset="0"/>
              </a:rPr>
              <a:t>Konuların</a:t>
            </a:r>
            <a:r>
              <a:rPr lang="de-DE" sz="3600" i="1" dirty="0">
                <a:latin typeface="Times New Roman" panose="02020603050405020304" pitchFamily="18" charset="0"/>
                <a:cs typeface="Times New Roman" panose="02020603050405020304" pitchFamily="18" charset="0"/>
              </a:rPr>
              <a:t> </a:t>
            </a:r>
            <a:r>
              <a:rPr lang="de-DE" sz="3600" i="1" dirty="0" smtClean="0">
                <a:latin typeface="Times New Roman" panose="02020603050405020304" pitchFamily="18" charset="0"/>
                <a:cs typeface="Times New Roman" panose="02020603050405020304" pitchFamily="18" charset="0"/>
              </a:rPr>
              <a:t>i</a:t>
            </a:r>
            <a:r>
              <a:rPr lang="tr-TR" sz="3600" i="1" dirty="0" smtClean="0">
                <a:latin typeface="Times New Roman" panose="02020603050405020304" pitchFamily="18" charset="0"/>
                <a:cs typeface="Times New Roman" panose="02020603050405020304" pitchFamily="18" charset="0"/>
              </a:rPr>
              <a:t>ş</a:t>
            </a:r>
            <a:r>
              <a:rPr lang="de-DE" sz="3600" i="1" dirty="0" err="1" smtClean="0">
                <a:latin typeface="Times New Roman" panose="02020603050405020304" pitchFamily="18" charset="0"/>
                <a:cs typeface="Times New Roman" panose="02020603050405020304" pitchFamily="18" charset="0"/>
              </a:rPr>
              <a:t>leni</a:t>
            </a:r>
            <a:r>
              <a:rPr lang="tr-TR" sz="3600" i="1" dirty="0" smtClean="0">
                <a:latin typeface="Times New Roman" panose="02020603050405020304" pitchFamily="18" charset="0"/>
                <a:cs typeface="Times New Roman" panose="02020603050405020304" pitchFamily="18" charset="0"/>
              </a:rPr>
              <a:t>ş</a:t>
            </a:r>
            <a:r>
              <a:rPr lang="de-DE" sz="3600" i="1" dirty="0" smtClean="0">
                <a:latin typeface="Times New Roman" panose="02020603050405020304" pitchFamily="18" charset="0"/>
                <a:cs typeface="Times New Roman" panose="02020603050405020304" pitchFamily="18" charset="0"/>
              </a:rPr>
              <a:t>i </a:t>
            </a:r>
            <a:r>
              <a:rPr lang="de-DE" sz="3600" i="1" dirty="0">
                <a:latin typeface="Times New Roman" panose="02020603050405020304" pitchFamily="18" charset="0"/>
                <a:cs typeface="Times New Roman" panose="02020603050405020304" pitchFamily="18" charset="0"/>
              </a:rPr>
              <a:t>(</a:t>
            </a:r>
            <a:r>
              <a:rPr lang="de-DE" sz="3600" i="1" dirty="0" err="1">
                <a:latin typeface="Times New Roman" panose="02020603050405020304" pitchFamily="18" charset="0"/>
                <a:cs typeface="Times New Roman" panose="02020603050405020304" pitchFamily="18" charset="0"/>
              </a:rPr>
              <a:t>bilimsel</a:t>
            </a:r>
            <a:r>
              <a:rPr lang="de-DE" sz="3600" i="1" dirty="0">
                <a:latin typeface="Times New Roman" panose="02020603050405020304" pitchFamily="18" charset="0"/>
                <a:cs typeface="Times New Roman" panose="02020603050405020304" pitchFamily="18" charset="0"/>
              </a:rPr>
              <a:t> </a:t>
            </a:r>
            <a:r>
              <a:rPr lang="de-DE" sz="3600" i="1" dirty="0" err="1">
                <a:latin typeface="Times New Roman" panose="02020603050405020304" pitchFamily="18" charset="0"/>
                <a:cs typeface="Times New Roman" panose="02020603050405020304" pitchFamily="18" charset="0"/>
              </a:rPr>
              <a:t>içerik</a:t>
            </a:r>
            <a:r>
              <a:rPr lang="de-DE" sz="3600" i="1" dirty="0">
                <a:latin typeface="Times New Roman" panose="02020603050405020304" pitchFamily="18" charset="0"/>
                <a:cs typeface="Times New Roman" panose="02020603050405020304" pitchFamily="18" charset="0"/>
              </a:rPr>
              <a:t>),</a:t>
            </a:r>
          </a:p>
          <a:p>
            <a:r>
              <a:rPr lang="tr-TR" sz="3600" dirty="0">
                <a:solidFill>
                  <a:srgbClr val="3333CC"/>
                </a:solidFill>
                <a:latin typeface="Times New Roman" panose="02020603050405020304" pitchFamily="18" charset="0"/>
                <a:cs typeface="Times New Roman" panose="02020603050405020304" pitchFamily="18" charset="0"/>
              </a:rPr>
              <a:t>2. </a:t>
            </a:r>
            <a:r>
              <a:rPr lang="tr-TR" sz="3600" i="1" dirty="0">
                <a:latin typeface="Times New Roman" panose="02020603050405020304" pitchFamily="18" charset="0"/>
                <a:cs typeface="Times New Roman" panose="02020603050405020304" pitchFamily="18" charset="0"/>
              </a:rPr>
              <a:t>Dil özellikleri ve imla kuralları,</a:t>
            </a:r>
          </a:p>
          <a:p>
            <a:r>
              <a:rPr lang="tr-TR" sz="3600" dirty="0">
                <a:solidFill>
                  <a:srgbClr val="3333CC"/>
                </a:solidFill>
                <a:latin typeface="Times New Roman" panose="02020603050405020304" pitchFamily="18" charset="0"/>
                <a:cs typeface="Times New Roman" panose="02020603050405020304" pitchFamily="18" charset="0"/>
              </a:rPr>
              <a:t>3. </a:t>
            </a:r>
            <a:r>
              <a:rPr lang="tr-TR" sz="3600" i="1" dirty="0">
                <a:latin typeface="Times New Roman" panose="02020603050405020304" pitchFamily="18" charset="0"/>
                <a:cs typeface="Times New Roman" panose="02020603050405020304" pitchFamily="18" charset="0"/>
              </a:rPr>
              <a:t>Görsel düzen</a:t>
            </a:r>
          </a:p>
          <a:p>
            <a:r>
              <a:rPr lang="tr-TR" sz="3600" dirty="0">
                <a:solidFill>
                  <a:srgbClr val="3333CC"/>
                </a:solidFill>
                <a:latin typeface="Times New Roman" panose="02020603050405020304" pitchFamily="18" charset="0"/>
                <a:cs typeface="Times New Roman" panose="02020603050405020304" pitchFamily="18" charset="0"/>
              </a:rPr>
              <a:t>4. </a:t>
            </a:r>
            <a:r>
              <a:rPr lang="tr-TR" sz="3600" i="1" dirty="0">
                <a:latin typeface="Times New Roman" panose="02020603050405020304" pitchFamily="18" charset="0"/>
                <a:cs typeface="Times New Roman" panose="02020603050405020304" pitchFamily="18" charset="0"/>
              </a:rPr>
              <a:t>Hazırlık ve </a:t>
            </a:r>
            <a:r>
              <a:rPr lang="tr-TR" sz="3600" i="1" dirty="0" smtClean="0">
                <a:latin typeface="Times New Roman" panose="02020603050405020304" pitchFamily="18" charset="0"/>
                <a:cs typeface="Times New Roman" panose="02020603050405020304" pitchFamily="18" charset="0"/>
              </a:rPr>
              <a:t>değerlendirme çalışmaları</a:t>
            </a:r>
          </a:p>
          <a:p>
            <a:pPr>
              <a:buNone/>
            </a:pPr>
            <a:r>
              <a:rPr lang="tr-TR" sz="3600" i="1" dirty="0" smtClean="0">
                <a:latin typeface="Times New Roman" panose="02020603050405020304" pitchFamily="18" charset="0"/>
                <a:cs typeface="Times New Roman" panose="02020603050405020304" pitchFamily="18" charset="0"/>
              </a:rPr>
              <a:t>    Kategoride incelenmektedir.</a:t>
            </a:r>
            <a:endParaRPr lang="tr-TR" sz="3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rgbClr val="8C47D1"/>
                                            </p:clrVal>
                                          </p:val>
                                        </p:tav>
                                        <p:tav tm="50000">
                                          <p:val>
                                            <p:clrVal>
                                              <a:schemeClr val="fo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0" presetClass="exit" presetSubtype="0" fill="hold" grpId="1" nodeType="clickEffect">
                                  <p:stCondLst>
                                    <p:cond delay="0"/>
                                  </p:stCondLst>
                                  <p:iterate type="lt">
                                    <p:tmPct val="0"/>
                                  </p:iterate>
                                  <p:childTnLst>
                                    <p:animEffect transition="out" filter="fade">
                                      <p:cBhvr>
                                        <p:cTn id="55" dur="800" accel="100000">
                                          <p:stCondLst>
                                            <p:cond delay="200"/>
                                          </p:stCondLst>
                                        </p:cTn>
                                        <p:tgtEl>
                                          <p:spTgt spid="2"/>
                                        </p:tgtEl>
                                      </p:cBhvr>
                                    </p:animEffect>
                                    <p:anim calcmode="lin" valueType="num">
                                      <p:cBhvr>
                                        <p:cTn id="56" dur="800" accel="100000">
                                          <p:stCondLst>
                                            <p:cond delay="200"/>
                                          </p:stCondLst>
                                        </p:cTn>
                                        <p:tgtEl>
                                          <p:spTgt spid="2"/>
                                        </p:tgtEl>
                                        <p:attrNameLst>
                                          <p:attrName>style.rotation</p:attrName>
                                        </p:attrNameLst>
                                      </p:cBhvr>
                                      <p:tavLst>
                                        <p:tav tm="0">
                                          <p:val>
                                            <p:fltVal val="0"/>
                                          </p:val>
                                        </p:tav>
                                        <p:tav tm="100000">
                                          <p:val>
                                            <p:fltVal val="-90"/>
                                          </p:val>
                                        </p:tav>
                                      </p:tavLst>
                                    </p:anim>
                                    <p:anim calcmode="lin" valueType="num">
                                      <p:cBhvr>
                                        <p:cTn id="57" dur="200" decel="100000"/>
                                        <p:tgtEl>
                                          <p:spTgt spid="2"/>
                                        </p:tgtEl>
                                        <p:attrNameLst>
                                          <p:attrName>ppt_x</p:attrName>
                                        </p:attrNameLst>
                                      </p:cBhvr>
                                      <p:tavLst>
                                        <p:tav tm="0">
                                          <p:val>
                                            <p:strVal val="ppt_x"/>
                                          </p:val>
                                        </p:tav>
                                        <p:tav tm="100000">
                                          <p:val>
                                            <p:strVal val="ppt_x-0.05"/>
                                          </p:val>
                                        </p:tav>
                                      </p:tavLst>
                                    </p:anim>
                                    <p:anim calcmode="lin" valueType="num">
                                      <p:cBhvr>
                                        <p:cTn id="58" dur="200" decel="100000"/>
                                        <p:tgtEl>
                                          <p:spTgt spid="2"/>
                                        </p:tgtEl>
                                        <p:attrNameLst>
                                          <p:attrName>ppt_y</p:attrName>
                                        </p:attrNameLst>
                                      </p:cBhvr>
                                      <p:tavLst>
                                        <p:tav tm="0">
                                          <p:val>
                                            <p:strVal val="ppt_y"/>
                                          </p:val>
                                        </p:tav>
                                        <p:tav tm="100000">
                                          <p:val>
                                            <p:strVal val="ppt_y+0.1"/>
                                          </p:val>
                                        </p:tav>
                                      </p:tavLst>
                                    </p:anim>
                                    <p:anim calcmode="lin" valueType="num">
                                      <p:cBhvr>
                                        <p:cTn id="59" dur="800" accel="100000">
                                          <p:stCondLst>
                                            <p:cond delay="200"/>
                                          </p:stCondLst>
                                        </p:cTn>
                                        <p:tgtEl>
                                          <p:spTgt spid="2"/>
                                        </p:tgtEl>
                                        <p:attrNameLst>
                                          <p:attrName>ppt_x</p:attrName>
                                        </p:attrNameLst>
                                      </p:cBhvr>
                                      <p:tavLst>
                                        <p:tav tm="0">
                                          <p:val>
                                            <p:strVal val="ppt_x"/>
                                          </p:val>
                                        </p:tav>
                                        <p:tav tm="100000">
                                          <p:val>
                                            <p:strVal val="ppt_x+0.4+0.05"/>
                                          </p:val>
                                        </p:tav>
                                      </p:tavLst>
                                    </p:anim>
                                    <p:anim calcmode="lin" valueType="num">
                                      <p:cBhvr>
                                        <p:cTn id="60" dur="800" accel="100000">
                                          <p:stCondLst>
                                            <p:cond delay="200"/>
                                          </p:stCondLst>
                                        </p:cTn>
                                        <p:tgtEl>
                                          <p:spTgt spid="2"/>
                                        </p:tgtEl>
                                        <p:attrNameLst>
                                          <p:attrName>ppt_y</p:attrName>
                                        </p:attrNameLst>
                                      </p:cBhvr>
                                      <p:tavLst>
                                        <p:tav tm="0">
                                          <p:val>
                                            <p:strVal val="ppt_y"/>
                                          </p:val>
                                        </p:tav>
                                        <p:tav tm="100000">
                                          <p:val>
                                            <p:strVal val="ppt_y-0.4-0.1"/>
                                          </p:val>
                                        </p:tav>
                                      </p:tavLst>
                                    </p:anim>
                                    <p:set>
                                      <p:cBhvr>
                                        <p:cTn id="61" dur="1" fill="hold">
                                          <p:stCondLst>
                                            <p:cond delay="999"/>
                                          </p:stCondLst>
                                        </p:cTn>
                                        <p:tgtEl>
                                          <p:spTgt spid="2"/>
                                        </p:tgtEl>
                                        <p:attrNameLst>
                                          <p:attrName>style.visibility</p:attrName>
                                        </p:attrNameLst>
                                      </p:cBhvr>
                                      <p:to>
                                        <p:strVal val="hidden"/>
                                      </p:to>
                                    </p:set>
                                  </p:childTnLst>
                                </p:cTn>
                              </p:par>
                              <p:par>
                                <p:cTn id="62" presetID="30" presetClass="exit" presetSubtype="0" fill="hold" grpId="1" nodeType="withEffect">
                                  <p:stCondLst>
                                    <p:cond delay="0"/>
                                  </p:stCondLst>
                                  <p:childTnLst>
                                    <p:animEffect transition="out" filter="fade">
                                      <p:cBhvr>
                                        <p:cTn id="63" dur="800" accel="100000">
                                          <p:stCondLst>
                                            <p:cond delay="200"/>
                                          </p:stCondLst>
                                        </p:cTn>
                                        <p:tgtEl>
                                          <p:spTgt spid="3">
                                            <p:txEl>
                                              <p:pRg st="0" end="0"/>
                                            </p:txEl>
                                          </p:spTgt>
                                        </p:tgtEl>
                                      </p:cBhvr>
                                    </p:animEffect>
                                    <p:anim calcmode="lin" valueType="num">
                                      <p:cBhvr>
                                        <p:cTn id="64" dur="800" accel="100000">
                                          <p:stCondLst>
                                            <p:cond delay="200"/>
                                          </p:stCondLst>
                                        </p:cTn>
                                        <p:tgtEl>
                                          <p:spTgt spid="3">
                                            <p:txEl>
                                              <p:pRg st="0" end="0"/>
                                            </p:txEl>
                                          </p:spTgt>
                                        </p:tgtEl>
                                        <p:attrNameLst>
                                          <p:attrName>style.rotation</p:attrName>
                                        </p:attrNameLst>
                                      </p:cBhvr>
                                      <p:tavLst>
                                        <p:tav tm="0">
                                          <p:val>
                                            <p:fltVal val="0"/>
                                          </p:val>
                                        </p:tav>
                                        <p:tav tm="100000">
                                          <p:val>
                                            <p:fltVal val="-90"/>
                                          </p:val>
                                        </p:tav>
                                      </p:tavLst>
                                    </p:anim>
                                    <p:anim calcmode="lin" valueType="num">
                                      <p:cBhvr>
                                        <p:cTn id="65" dur="200" decel="100000"/>
                                        <p:tgtEl>
                                          <p:spTgt spid="3">
                                            <p:txEl>
                                              <p:pRg st="0" end="0"/>
                                            </p:txEl>
                                          </p:spTgt>
                                        </p:tgtEl>
                                        <p:attrNameLst>
                                          <p:attrName>ppt_x</p:attrName>
                                        </p:attrNameLst>
                                      </p:cBhvr>
                                      <p:tavLst>
                                        <p:tav tm="0">
                                          <p:val>
                                            <p:strVal val="ppt_x"/>
                                          </p:val>
                                        </p:tav>
                                        <p:tav tm="100000">
                                          <p:val>
                                            <p:strVal val="ppt_x-0.05"/>
                                          </p:val>
                                        </p:tav>
                                      </p:tavLst>
                                    </p:anim>
                                    <p:anim calcmode="lin" valueType="num">
                                      <p:cBhvr>
                                        <p:cTn id="66" dur="200" decel="100000"/>
                                        <p:tgtEl>
                                          <p:spTgt spid="3">
                                            <p:txEl>
                                              <p:pRg st="0" end="0"/>
                                            </p:txEl>
                                          </p:spTgt>
                                        </p:tgtEl>
                                        <p:attrNameLst>
                                          <p:attrName>ppt_y</p:attrName>
                                        </p:attrNameLst>
                                      </p:cBhvr>
                                      <p:tavLst>
                                        <p:tav tm="0">
                                          <p:val>
                                            <p:strVal val="ppt_y"/>
                                          </p:val>
                                        </p:tav>
                                        <p:tav tm="100000">
                                          <p:val>
                                            <p:strVal val="ppt_y+0.1"/>
                                          </p:val>
                                        </p:tav>
                                      </p:tavLst>
                                    </p:anim>
                                    <p:anim calcmode="lin" valueType="num">
                                      <p:cBhvr>
                                        <p:cTn id="67" dur="800" accel="100000">
                                          <p:stCondLst>
                                            <p:cond delay="200"/>
                                          </p:stCondLst>
                                        </p:cTn>
                                        <p:tgtEl>
                                          <p:spTgt spid="3">
                                            <p:txEl>
                                              <p:pRg st="0" end="0"/>
                                            </p:txEl>
                                          </p:spTgt>
                                        </p:tgtEl>
                                        <p:attrNameLst>
                                          <p:attrName>ppt_x</p:attrName>
                                        </p:attrNameLst>
                                      </p:cBhvr>
                                      <p:tavLst>
                                        <p:tav tm="0">
                                          <p:val>
                                            <p:strVal val="ppt_x"/>
                                          </p:val>
                                        </p:tav>
                                        <p:tav tm="100000">
                                          <p:val>
                                            <p:strVal val="ppt_x+0.4+0.05"/>
                                          </p:val>
                                        </p:tav>
                                      </p:tavLst>
                                    </p:anim>
                                    <p:anim calcmode="lin" valueType="num">
                                      <p:cBhvr>
                                        <p:cTn id="68" dur="800" accel="100000">
                                          <p:stCondLst>
                                            <p:cond delay="200"/>
                                          </p:stCondLst>
                                        </p:cTn>
                                        <p:tgtEl>
                                          <p:spTgt spid="3">
                                            <p:txEl>
                                              <p:pRg st="0" end="0"/>
                                            </p:txEl>
                                          </p:spTgt>
                                        </p:tgtEl>
                                        <p:attrNameLst>
                                          <p:attrName>ppt_y</p:attrName>
                                        </p:attrNameLst>
                                      </p:cBhvr>
                                      <p:tavLst>
                                        <p:tav tm="0">
                                          <p:val>
                                            <p:strVal val="ppt_y"/>
                                          </p:val>
                                        </p:tav>
                                        <p:tav tm="100000">
                                          <p:val>
                                            <p:strVal val="ppt_y-0.4-0.1"/>
                                          </p:val>
                                        </p:tav>
                                      </p:tavLst>
                                    </p:anim>
                                    <p:set>
                                      <p:cBhvr>
                                        <p:cTn id="69"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30" presetClass="exit" presetSubtype="0" fill="hold" grpId="1" nodeType="clickEffect">
                                  <p:stCondLst>
                                    <p:cond delay="0"/>
                                  </p:stCondLst>
                                  <p:childTnLst>
                                    <p:animEffect transition="out" filter="fade">
                                      <p:cBhvr>
                                        <p:cTn id="73" dur="800" accel="100000">
                                          <p:stCondLst>
                                            <p:cond delay="200"/>
                                          </p:stCondLst>
                                        </p:cTn>
                                        <p:tgtEl>
                                          <p:spTgt spid="3">
                                            <p:txEl>
                                              <p:pRg st="1" end="1"/>
                                            </p:txEl>
                                          </p:spTgt>
                                        </p:tgtEl>
                                      </p:cBhvr>
                                    </p:animEffect>
                                    <p:anim calcmode="lin" valueType="num">
                                      <p:cBhvr>
                                        <p:cTn id="74" dur="800" accel="100000">
                                          <p:stCondLst>
                                            <p:cond delay="200"/>
                                          </p:stCondLst>
                                        </p:cTn>
                                        <p:tgtEl>
                                          <p:spTgt spid="3">
                                            <p:txEl>
                                              <p:pRg st="1" end="1"/>
                                            </p:txEl>
                                          </p:spTgt>
                                        </p:tgtEl>
                                        <p:attrNameLst>
                                          <p:attrName>style.rotation</p:attrName>
                                        </p:attrNameLst>
                                      </p:cBhvr>
                                      <p:tavLst>
                                        <p:tav tm="0">
                                          <p:val>
                                            <p:fltVal val="0"/>
                                          </p:val>
                                        </p:tav>
                                        <p:tav tm="100000">
                                          <p:val>
                                            <p:fltVal val="-90"/>
                                          </p:val>
                                        </p:tav>
                                      </p:tavLst>
                                    </p:anim>
                                    <p:anim calcmode="lin" valueType="num">
                                      <p:cBhvr>
                                        <p:cTn id="75" dur="200" decel="100000"/>
                                        <p:tgtEl>
                                          <p:spTgt spid="3">
                                            <p:txEl>
                                              <p:pRg st="1" end="1"/>
                                            </p:txEl>
                                          </p:spTgt>
                                        </p:tgtEl>
                                        <p:attrNameLst>
                                          <p:attrName>ppt_x</p:attrName>
                                        </p:attrNameLst>
                                      </p:cBhvr>
                                      <p:tavLst>
                                        <p:tav tm="0">
                                          <p:val>
                                            <p:strVal val="ppt_x"/>
                                          </p:val>
                                        </p:tav>
                                        <p:tav tm="100000">
                                          <p:val>
                                            <p:strVal val="ppt_x-0.05"/>
                                          </p:val>
                                        </p:tav>
                                      </p:tavLst>
                                    </p:anim>
                                    <p:anim calcmode="lin" valueType="num">
                                      <p:cBhvr>
                                        <p:cTn id="76" dur="200" decel="100000"/>
                                        <p:tgtEl>
                                          <p:spTgt spid="3">
                                            <p:txEl>
                                              <p:pRg st="1" end="1"/>
                                            </p:txEl>
                                          </p:spTgt>
                                        </p:tgtEl>
                                        <p:attrNameLst>
                                          <p:attrName>ppt_y</p:attrName>
                                        </p:attrNameLst>
                                      </p:cBhvr>
                                      <p:tavLst>
                                        <p:tav tm="0">
                                          <p:val>
                                            <p:strVal val="ppt_y"/>
                                          </p:val>
                                        </p:tav>
                                        <p:tav tm="100000">
                                          <p:val>
                                            <p:strVal val="ppt_y+0.1"/>
                                          </p:val>
                                        </p:tav>
                                      </p:tavLst>
                                    </p:anim>
                                    <p:anim calcmode="lin" valueType="num">
                                      <p:cBhvr>
                                        <p:cTn id="77" dur="800" accel="100000">
                                          <p:stCondLst>
                                            <p:cond delay="200"/>
                                          </p:stCondLst>
                                        </p:cTn>
                                        <p:tgtEl>
                                          <p:spTgt spid="3">
                                            <p:txEl>
                                              <p:pRg st="1" end="1"/>
                                            </p:txEl>
                                          </p:spTgt>
                                        </p:tgtEl>
                                        <p:attrNameLst>
                                          <p:attrName>ppt_x</p:attrName>
                                        </p:attrNameLst>
                                      </p:cBhvr>
                                      <p:tavLst>
                                        <p:tav tm="0">
                                          <p:val>
                                            <p:strVal val="ppt_x"/>
                                          </p:val>
                                        </p:tav>
                                        <p:tav tm="100000">
                                          <p:val>
                                            <p:strVal val="ppt_x+0.4+0.05"/>
                                          </p:val>
                                        </p:tav>
                                      </p:tavLst>
                                    </p:anim>
                                    <p:anim calcmode="lin" valueType="num">
                                      <p:cBhvr>
                                        <p:cTn id="78" dur="800" accel="100000">
                                          <p:stCondLst>
                                            <p:cond delay="200"/>
                                          </p:stCondLst>
                                        </p:cTn>
                                        <p:tgtEl>
                                          <p:spTgt spid="3">
                                            <p:txEl>
                                              <p:pRg st="1" end="1"/>
                                            </p:txEl>
                                          </p:spTgt>
                                        </p:tgtEl>
                                        <p:attrNameLst>
                                          <p:attrName>ppt_y</p:attrName>
                                        </p:attrNameLst>
                                      </p:cBhvr>
                                      <p:tavLst>
                                        <p:tav tm="0">
                                          <p:val>
                                            <p:strVal val="ppt_y"/>
                                          </p:val>
                                        </p:tav>
                                        <p:tav tm="100000">
                                          <p:val>
                                            <p:strVal val="ppt_y-0.4-0.1"/>
                                          </p:val>
                                        </p:tav>
                                      </p:tavLst>
                                    </p:anim>
                                    <p:set>
                                      <p:cBhvr>
                                        <p:cTn id="79"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30" presetClass="exit" presetSubtype="0" fill="hold" grpId="1" nodeType="clickEffect">
                                  <p:stCondLst>
                                    <p:cond delay="0"/>
                                  </p:stCondLst>
                                  <p:childTnLst>
                                    <p:animEffect transition="out" filter="fade">
                                      <p:cBhvr>
                                        <p:cTn id="83" dur="800" accel="100000">
                                          <p:stCondLst>
                                            <p:cond delay="200"/>
                                          </p:stCondLst>
                                        </p:cTn>
                                        <p:tgtEl>
                                          <p:spTgt spid="3">
                                            <p:txEl>
                                              <p:pRg st="2" end="2"/>
                                            </p:txEl>
                                          </p:spTgt>
                                        </p:tgtEl>
                                      </p:cBhvr>
                                    </p:animEffect>
                                    <p:anim calcmode="lin" valueType="num">
                                      <p:cBhvr>
                                        <p:cTn id="84" dur="800" accel="100000">
                                          <p:stCondLst>
                                            <p:cond delay="200"/>
                                          </p:stCondLst>
                                        </p:cTn>
                                        <p:tgtEl>
                                          <p:spTgt spid="3">
                                            <p:txEl>
                                              <p:pRg st="2" end="2"/>
                                            </p:txEl>
                                          </p:spTgt>
                                        </p:tgtEl>
                                        <p:attrNameLst>
                                          <p:attrName>style.rotation</p:attrName>
                                        </p:attrNameLst>
                                      </p:cBhvr>
                                      <p:tavLst>
                                        <p:tav tm="0">
                                          <p:val>
                                            <p:fltVal val="0"/>
                                          </p:val>
                                        </p:tav>
                                        <p:tav tm="100000">
                                          <p:val>
                                            <p:fltVal val="-90"/>
                                          </p:val>
                                        </p:tav>
                                      </p:tavLst>
                                    </p:anim>
                                    <p:anim calcmode="lin" valueType="num">
                                      <p:cBhvr>
                                        <p:cTn id="85" dur="200" decel="100000"/>
                                        <p:tgtEl>
                                          <p:spTgt spid="3">
                                            <p:txEl>
                                              <p:pRg st="2" end="2"/>
                                            </p:txEl>
                                          </p:spTgt>
                                        </p:tgtEl>
                                        <p:attrNameLst>
                                          <p:attrName>ppt_x</p:attrName>
                                        </p:attrNameLst>
                                      </p:cBhvr>
                                      <p:tavLst>
                                        <p:tav tm="0">
                                          <p:val>
                                            <p:strVal val="ppt_x"/>
                                          </p:val>
                                        </p:tav>
                                        <p:tav tm="100000">
                                          <p:val>
                                            <p:strVal val="ppt_x-0.05"/>
                                          </p:val>
                                        </p:tav>
                                      </p:tavLst>
                                    </p:anim>
                                    <p:anim calcmode="lin" valueType="num">
                                      <p:cBhvr>
                                        <p:cTn id="86" dur="200" decel="100000"/>
                                        <p:tgtEl>
                                          <p:spTgt spid="3">
                                            <p:txEl>
                                              <p:pRg st="2" end="2"/>
                                            </p:txEl>
                                          </p:spTgt>
                                        </p:tgtEl>
                                        <p:attrNameLst>
                                          <p:attrName>ppt_y</p:attrName>
                                        </p:attrNameLst>
                                      </p:cBhvr>
                                      <p:tavLst>
                                        <p:tav tm="0">
                                          <p:val>
                                            <p:strVal val="ppt_y"/>
                                          </p:val>
                                        </p:tav>
                                        <p:tav tm="100000">
                                          <p:val>
                                            <p:strVal val="ppt_y+0.1"/>
                                          </p:val>
                                        </p:tav>
                                      </p:tavLst>
                                    </p:anim>
                                    <p:anim calcmode="lin" valueType="num">
                                      <p:cBhvr>
                                        <p:cTn id="87" dur="800" accel="100000">
                                          <p:stCondLst>
                                            <p:cond delay="200"/>
                                          </p:stCondLst>
                                        </p:cTn>
                                        <p:tgtEl>
                                          <p:spTgt spid="3">
                                            <p:txEl>
                                              <p:pRg st="2" end="2"/>
                                            </p:txEl>
                                          </p:spTgt>
                                        </p:tgtEl>
                                        <p:attrNameLst>
                                          <p:attrName>ppt_x</p:attrName>
                                        </p:attrNameLst>
                                      </p:cBhvr>
                                      <p:tavLst>
                                        <p:tav tm="0">
                                          <p:val>
                                            <p:strVal val="ppt_x"/>
                                          </p:val>
                                        </p:tav>
                                        <p:tav tm="100000">
                                          <p:val>
                                            <p:strVal val="ppt_x+0.4+0.05"/>
                                          </p:val>
                                        </p:tav>
                                      </p:tavLst>
                                    </p:anim>
                                    <p:anim calcmode="lin" valueType="num">
                                      <p:cBhvr>
                                        <p:cTn id="88" dur="800" accel="100000">
                                          <p:stCondLst>
                                            <p:cond delay="200"/>
                                          </p:stCondLst>
                                        </p:cTn>
                                        <p:tgtEl>
                                          <p:spTgt spid="3">
                                            <p:txEl>
                                              <p:pRg st="2" end="2"/>
                                            </p:txEl>
                                          </p:spTgt>
                                        </p:tgtEl>
                                        <p:attrNameLst>
                                          <p:attrName>ppt_y</p:attrName>
                                        </p:attrNameLst>
                                      </p:cBhvr>
                                      <p:tavLst>
                                        <p:tav tm="0">
                                          <p:val>
                                            <p:strVal val="ppt_y"/>
                                          </p:val>
                                        </p:tav>
                                        <p:tav tm="100000">
                                          <p:val>
                                            <p:strVal val="ppt_y-0.4-0.1"/>
                                          </p:val>
                                        </p:tav>
                                      </p:tavLst>
                                    </p:anim>
                                    <p:set>
                                      <p:cBhvr>
                                        <p:cTn id="89"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30" presetClass="exit" presetSubtype="0" fill="hold" grpId="1" nodeType="clickEffect">
                                  <p:stCondLst>
                                    <p:cond delay="0"/>
                                  </p:stCondLst>
                                  <p:childTnLst>
                                    <p:animEffect transition="out" filter="fade">
                                      <p:cBhvr>
                                        <p:cTn id="93" dur="800" accel="100000">
                                          <p:stCondLst>
                                            <p:cond delay="200"/>
                                          </p:stCondLst>
                                        </p:cTn>
                                        <p:tgtEl>
                                          <p:spTgt spid="3">
                                            <p:txEl>
                                              <p:pRg st="3" end="3"/>
                                            </p:txEl>
                                          </p:spTgt>
                                        </p:tgtEl>
                                      </p:cBhvr>
                                    </p:animEffect>
                                    <p:anim calcmode="lin" valueType="num">
                                      <p:cBhvr>
                                        <p:cTn id="94" dur="800" accel="100000">
                                          <p:stCondLst>
                                            <p:cond delay="200"/>
                                          </p:stCondLst>
                                        </p:cTn>
                                        <p:tgtEl>
                                          <p:spTgt spid="3">
                                            <p:txEl>
                                              <p:pRg st="3" end="3"/>
                                            </p:txEl>
                                          </p:spTgt>
                                        </p:tgtEl>
                                        <p:attrNameLst>
                                          <p:attrName>style.rotation</p:attrName>
                                        </p:attrNameLst>
                                      </p:cBhvr>
                                      <p:tavLst>
                                        <p:tav tm="0">
                                          <p:val>
                                            <p:fltVal val="0"/>
                                          </p:val>
                                        </p:tav>
                                        <p:tav tm="100000">
                                          <p:val>
                                            <p:fltVal val="-90"/>
                                          </p:val>
                                        </p:tav>
                                      </p:tavLst>
                                    </p:anim>
                                    <p:anim calcmode="lin" valueType="num">
                                      <p:cBhvr>
                                        <p:cTn id="95" dur="200" decel="100000"/>
                                        <p:tgtEl>
                                          <p:spTgt spid="3">
                                            <p:txEl>
                                              <p:pRg st="3" end="3"/>
                                            </p:txEl>
                                          </p:spTgt>
                                        </p:tgtEl>
                                        <p:attrNameLst>
                                          <p:attrName>ppt_x</p:attrName>
                                        </p:attrNameLst>
                                      </p:cBhvr>
                                      <p:tavLst>
                                        <p:tav tm="0">
                                          <p:val>
                                            <p:strVal val="ppt_x"/>
                                          </p:val>
                                        </p:tav>
                                        <p:tav tm="100000">
                                          <p:val>
                                            <p:strVal val="ppt_x-0.05"/>
                                          </p:val>
                                        </p:tav>
                                      </p:tavLst>
                                    </p:anim>
                                    <p:anim calcmode="lin" valueType="num">
                                      <p:cBhvr>
                                        <p:cTn id="96" dur="200" decel="100000"/>
                                        <p:tgtEl>
                                          <p:spTgt spid="3">
                                            <p:txEl>
                                              <p:pRg st="3" end="3"/>
                                            </p:txEl>
                                          </p:spTgt>
                                        </p:tgtEl>
                                        <p:attrNameLst>
                                          <p:attrName>ppt_y</p:attrName>
                                        </p:attrNameLst>
                                      </p:cBhvr>
                                      <p:tavLst>
                                        <p:tav tm="0">
                                          <p:val>
                                            <p:strVal val="ppt_y"/>
                                          </p:val>
                                        </p:tav>
                                        <p:tav tm="100000">
                                          <p:val>
                                            <p:strVal val="ppt_y+0.1"/>
                                          </p:val>
                                        </p:tav>
                                      </p:tavLst>
                                    </p:anim>
                                    <p:anim calcmode="lin" valueType="num">
                                      <p:cBhvr>
                                        <p:cTn id="97" dur="800" accel="100000">
                                          <p:stCondLst>
                                            <p:cond delay="200"/>
                                          </p:stCondLst>
                                        </p:cTn>
                                        <p:tgtEl>
                                          <p:spTgt spid="3">
                                            <p:txEl>
                                              <p:pRg st="3" end="3"/>
                                            </p:txEl>
                                          </p:spTgt>
                                        </p:tgtEl>
                                        <p:attrNameLst>
                                          <p:attrName>ppt_x</p:attrName>
                                        </p:attrNameLst>
                                      </p:cBhvr>
                                      <p:tavLst>
                                        <p:tav tm="0">
                                          <p:val>
                                            <p:strVal val="ppt_x"/>
                                          </p:val>
                                        </p:tav>
                                        <p:tav tm="100000">
                                          <p:val>
                                            <p:strVal val="ppt_x+0.4+0.05"/>
                                          </p:val>
                                        </p:tav>
                                      </p:tavLst>
                                    </p:anim>
                                    <p:anim calcmode="lin" valueType="num">
                                      <p:cBhvr>
                                        <p:cTn id="98" dur="800" accel="100000">
                                          <p:stCondLst>
                                            <p:cond delay="200"/>
                                          </p:stCondLst>
                                        </p:cTn>
                                        <p:tgtEl>
                                          <p:spTgt spid="3">
                                            <p:txEl>
                                              <p:pRg st="3" end="3"/>
                                            </p:txEl>
                                          </p:spTgt>
                                        </p:tgtEl>
                                        <p:attrNameLst>
                                          <p:attrName>ppt_y</p:attrName>
                                        </p:attrNameLst>
                                      </p:cBhvr>
                                      <p:tavLst>
                                        <p:tav tm="0">
                                          <p:val>
                                            <p:strVal val="ppt_y"/>
                                          </p:val>
                                        </p:tav>
                                        <p:tav tm="100000">
                                          <p:val>
                                            <p:strVal val="ppt_y-0.4-0.1"/>
                                          </p:val>
                                        </p:tav>
                                      </p:tavLst>
                                    </p:anim>
                                    <p:set>
                                      <p:cBhvr>
                                        <p:cTn id="99"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30" presetClass="exit" presetSubtype="0" fill="hold" grpId="1" nodeType="clickEffect">
                                  <p:stCondLst>
                                    <p:cond delay="0"/>
                                  </p:stCondLst>
                                  <p:childTnLst>
                                    <p:animEffect transition="out" filter="fade">
                                      <p:cBhvr>
                                        <p:cTn id="103" dur="800" accel="100000">
                                          <p:stCondLst>
                                            <p:cond delay="200"/>
                                          </p:stCondLst>
                                        </p:cTn>
                                        <p:tgtEl>
                                          <p:spTgt spid="3">
                                            <p:txEl>
                                              <p:pRg st="4" end="4"/>
                                            </p:txEl>
                                          </p:spTgt>
                                        </p:tgtEl>
                                      </p:cBhvr>
                                    </p:animEffect>
                                    <p:anim calcmode="lin" valueType="num">
                                      <p:cBhvr>
                                        <p:cTn id="104" dur="800" accel="100000">
                                          <p:stCondLst>
                                            <p:cond delay="200"/>
                                          </p:stCondLst>
                                        </p:cTn>
                                        <p:tgtEl>
                                          <p:spTgt spid="3">
                                            <p:txEl>
                                              <p:pRg st="4" end="4"/>
                                            </p:txEl>
                                          </p:spTgt>
                                        </p:tgtEl>
                                        <p:attrNameLst>
                                          <p:attrName>style.rotation</p:attrName>
                                        </p:attrNameLst>
                                      </p:cBhvr>
                                      <p:tavLst>
                                        <p:tav tm="0">
                                          <p:val>
                                            <p:fltVal val="0"/>
                                          </p:val>
                                        </p:tav>
                                        <p:tav tm="100000">
                                          <p:val>
                                            <p:fltVal val="-90"/>
                                          </p:val>
                                        </p:tav>
                                      </p:tavLst>
                                    </p:anim>
                                    <p:anim calcmode="lin" valueType="num">
                                      <p:cBhvr>
                                        <p:cTn id="105" dur="200" decel="100000"/>
                                        <p:tgtEl>
                                          <p:spTgt spid="3">
                                            <p:txEl>
                                              <p:pRg st="4" end="4"/>
                                            </p:txEl>
                                          </p:spTgt>
                                        </p:tgtEl>
                                        <p:attrNameLst>
                                          <p:attrName>ppt_x</p:attrName>
                                        </p:attrNameLst>
                                      </p:cBhvr>
                                      <p:tavLst>
                                        <p:tav tm="0">
                                          <p:val>
                                            <p:strVal val="ppt_x"/>
                                          </p:val>
                                        </p:tav>
                                        <p:tav tm="100000">
                                          <p:val>
                                            <p:strVal val="ppt_x-0.05"/>
                                          </p:val>
                                        </p:tav>
                                      </p:tavLst>
                                    </p:anim>
                                    <p:anim calcmode="lin" valueType="num">
                                      <p:cBhvr>
                                        <p:cTn id="106" dur="200" decel="100000"/>
                                        <p:tgtEl>
                                          <p:spTgt spid="3">
                                            <p:txEl>
                                              <p:pRg st="4" end="4"/>
                                            </p:txEl>
                                          </p:spTgt>
                                        </p:tgtEl>
                                        <p:attrNameLst>
                                          <p:attrName>ppt_y</p:attrName>
                                        </p:attrNameLst>
                                      </p:cBhvr>
                                      <p:tavLst>
                                        <p:tav tm="0">
                                          <p:val>
                                            <p:strVal val="ppt_y"/>
                                          </p:val>
                                        </p:tav>
                                        <p:tav tm="100000">
                                          <p:val>
                                            <p:strVal val="ppt_y+0.1"/>
                                          </p:val>
                                        </p:tav>
                                      </p:tavLst>
                                    </p:anim>
                                    <p:anim calcmode="lin" valueType="num">
                                      <p:cBhvr>
                                        <p:cTn id="107" dur="800" accel="100000">
                                          <p:stCondLst>
                                            <p:cond delay="200"/>
                                          </p:stCondLst>
                                        </p:cTn>
                                        <p:tgtEl>
                                          <p:spTgt spid="3">
                                            <p:txEl>
                                              <p:pRg st="4" end="4"/>
                                            </p:txEl>
                                          </p:spTgt>
                                        </p:tgtEl>
                                        <p:attrNameLst>
                                          <p:attrName>ppt_x</p:attrName>
                                        </p:attrNameLst>
                                      </p:cBhvr>
                                      <p:tavLst>
                                        <p:tav tm="0">
                                          <p:val>
                                            <p:strVal val="ppt_x"/>
                                          </p:val>
                                        </p:tav>
                                        <p:tav tm="100000">
                                          <p:val>
                                            <p:strVal val="ppt_x+0.4+0.05"/>
                                          </p:val>
                                        </p:tav>
                                      </p:tavLst>
                                    </p:anim>
                                    <p:anim calcmode="lin" valueType="num">
                                      <p:cBhvr>
                                        <p:cTn id="108" dur="800" accel="100000">
                                          <p:stCondLst>
                                            <p:cond delay="200"/>
                                          </p:stCondLst>
                                        </p:cTn>
                                        <p:tgtEl>
                                          <p:spTgt spid="3">
                                            <p:txEl>
                                              <p:pRg st="4" end="4"/>
                                            </p:txEl>
                                          </p:spTgt>
                                        </p:tgtEl>
                                        <p:attrNameLst>
                                          <p:attrName>ppt_y</p:attrName>
                                        </p:attrNameLst>
                                      </p:cBhvr>
                                      <p:tavLst>
                                        <p:tav tm="0">
                                          <p:val>
                                            <p:strVal val="ppt_y"/>
                                          </p:val>
                                        </p:tav>
                                        <p:tav tm="100000">
                                          <p:val>
                                            <p:strVal val="ppt_y-0.4-0.1"/>
                                          </p:val>
                                        </p:tav>
                                      </p:tavLst>
                                    </p:anim>
                                    <p:set>
                                      <p:cBhvr>
                                        <p:cTn id="109"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30" presetClass="exit" presetSubtype="0" fill="hold" grpId="1" nodeType="clickEffect">
                                  <p:stCondLst>
                                    <p:cond delay="0"/>
                                  </p:stCondLst>
                                  <p:childTnLst>
                                    <p:animEffect transition="out" filter="fade">
                                      <p:cBhvr>
                                        <p:cTn id="113" dur="800" accel="100000">
                                          <p:stCondLst>
                                            <p:cond delay="200"/>
                                          </p:stCondLst>
                                        </p:cTn>
                                        <p:tgtEl>
                                          <p:spTgt spid="3">
                                            <p:txEl>
                                              <p:pRg st="5" end="5"/>
                                            </p:txEl>
                                          </p:spTgt>
                                        </p:tgtEl>
                                      </p:cBhvr>
                                    </p:animEffect>
                                    <p:anim calcmode="lin" valueType="num">
                                      <p:cBhvr>
                                        <p:cTn id="114" dur="800" accel="100000">
                                          <p:stCondLst>
                                            <p:cond delay="200"/>
                                          </p:stCondLst>
                                        </p:cTn>
                                        <p:tgtEl>
                                          <p:spTgt spid="3">
                                            <p:txEl>
                                              <p:pRg st="5" end="5"/>
                                            </p:txEl>
                                          </p:spTgt>
                                        </p:tgtEl>
                                        <p:attrNameLst>
                                          <p:attrName>style.rotation</p:attrName>
                                        </p:attrNameLst>
                                      </p:cBhvr>
                                      <p:tavLst>
                                        <p:tav tm="0">
                                          <p:val>
                                            <p:fltVal val="0"/>
                                          </p:val>
                                        </p:tav>
                                        <p:tav tm="100000">
                                          <p:val>
                                            <p:fltVal val="-90"/>
                                          </p:val>
                                        </p:tav>
                                      </p:tavLst>
                                    </p:anim>
                                    <p:anim calcmode="lin" valueType="num">
                                      <p:cBhvr>
                                        <p:cTn id="115" dur="200" decel="100000"/>
                                        <p:tgtEl>
                                          <p:spTgt spid="3">
                                            <p:txEl>
                                              <p:pRg st="5" end="5"/>
                                            </p:txEl>
                                          </p:spTgt>
                                        </p:tgtEl>
                                        <p:attrNameLst>
                                          <p:attrName>ppt_x</p:attrName>
                                        </p:attrNameLst>
                                      </p:cBhvr>
                                      <p:tavLst>
                                        <p:tav tm="0">
                                          <p:val>
                                            <p:strVal val="ppt_x"/>
                                          </p:val>
                                        </p:tav>
                                        <p:tav tm="100000">
                                          <p:val>
                                            <p:strVal val="ppt_x-0.05"/>
                                          </p:val>
                                        </p:tav>
                                      </p:tavLst>
                                    </p:anim>
                                    <p:anim calcmode="lin" valueType="num">
                                      <p:cBhvr>
                                        <p:cTn id="116" dur="200" decel="100000"/>
                                        <p:tgtEl>
                                          <p:spTgt spid="3">
                                            <p:txEl>
                                              <p:pRg st="5" end="5"/>
                                            </p:txEl>
                                          </p:spTgt>
                                        </p:tgtEl>
                                        <p:attrNameLst>
                                          <p:attrName>ppt_y</p:attrName>
                                        </p:attrNameLst>
                                      </p:cBhvr>
                                      <p:tavLst>
                                        <p:tav tm="0">
                                          <p:val>
                                            <p:strVal val="ppt_y"/>
                                          </p:val>
                                        </p:tav>
                                        <p:tav tm="100000">
                                          <p:val>
                                            <p:strVal val="ppt_y+0.1"/>
                                          </p:val>
                                        </p:tav>
                                      </p:tavLst>
                                    </p:anim>
                                    <p:anim calcmode="lin" valueType="num">
                                      <p:cBhvr>
                                        <p:cTn id="117" dur="800" accel="100000">
                                          <p:stCondLst>
                                            <p:cond delay="200"/>
                                          </p:stCondLst>
                                        </p:cTn>
                                        <p:tgtEl>
                                          <p:spTgt spid="3">
                                            <p:txEl>
                                              <p:pRg st="5" end="5"/>
                                            </p:txEl>
                                          </p:spTgt>
                                        </p:tgtEl>
                                        <p:attrNameLst>
                                          <p:attrName>ppt_x</p:attrName>
                                        </p:attrNameLst>
                                      </p:cBhvr>
                                      <p:tavLst>
                                        <p:tav tm="0">
                                          <p:val>
                                            <p:strVal val="ppt_x"/>
                                          </p:val>
                                        </p:tav>
                                        <p:tav tm="100000">
                                          <p:val>
                                            <p:strVal val="ppt_x+0.4+0.05"/>
                                          </p:val>
                                        </p:tav>
                                      </p:tavLst>
                                    </p:anim>
                                    <p:anim calcmode="lin" valueType="num">
                                      <p:cBhvr>
                                        <p:cTn id="118" dur="800" accel="100000">
                                          <p:stCondLst>
                                            <p:cond delay="200"/>
                                          </p:stCondLst>
                                        </p:cTn>
                                        <p:tgtEl>
                                          <p:spTgt spid="3">
                                            <p:txEl>
                                              <p:pRg st="5" end="5"/>
                                            </p:txEl>
                                          </p:spTgt>
                                        </p:tgtEl>
                                        <p:attrNameLst>
                                          <p:attrName>ppt_y</p:attrName>
                                        </p:attrNameLst>
                                      </p:cBhvr>
                                      <p:tavLst>
                                        <p:tav tm="0">
                                          <p:val>
                                            <p:strVal val="ppt_y"/>
                                          </p:val>
                                        </p:tav>
                                        <p:tav tm="100000">
                                          <p:val>
                                            <p:strVal val="ppt_y-0.4-0.1"/>
                                          </p:val>
                                        </p:tav>
                                      </p:tavLst>
                                    </p:anim>
                                    <p:set>
                                      <p:cBhvr>
                                        <p:cTn id="119" dur="1" fill="hold">
                                          <p:stCondLst>
                                            <p:cond delay="9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FFF99"/>
            </a:gs>
            <a:gs pos="61000">
              <a:schemeClr val="accent3">
                <a:lumMod val="20000"/>
                <a:lumOff val="80000"/>
              </a:schemeClr>
            </a:gs>
            <a:gs pos="82001">
              <a:srgbClr val="FFFF00"/>
            </a:gs>
            <a:gs pos="100000">
              <a:schemeClr val="accent2">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899592" y="1124744"/>
            <a:ext cx="7200800" cy="5001419"/>
          </a:xfrm>
        </p:spPr>
        <p:txBody>
          <a:bodyPr>
            <a:normAutofit lnSpcReduction="10000"/>
          </a:bodyPr>
          <a:lstStyle/>
          <a:p>
            <a:r>
              <a:rPr lang="tr-TR" sz="3500" dirty="0" smtClean="0">
                <a:latin typeface="Times New Roman" panose="02020603050405020304" pitchFamily="18" charset="0"/>
                <a:cs typeface="Times New Roman" panose="02020603050405020304" pitchFamily="18" charset="0"/>
              </a:rPr>
              <a:t>Fen bilgisi ders kitapları öğretmen adaylarının görüşleri alınarak bilimsel içerik, görsel unsurlar, dil özellikleri ve imla, hazırlık ve değerlendirme bakımından eleştirel bir analizinin yapılması ve bu ders kitaplarını kullanmakta olan fen bilgisi öğretmenlerinin görüşlerinin ortaya çıkarılması amaçlanan bir çalışma yapılmıştır.</a:t>
            </a:r>
            <a:endParaRPr lang="tr-TR" sz="35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xit" presetSubtype="0" fill="hold" grpId="1" nodeType="clickEffect">
                                  <p:stCondLst>
                                    <p:cond delay="0"/>
                                  </p:stCondLst>
                                  <p:childTnLst>
                                    <p:animEffect transition="out" filter="fade">
                                      <p:cBhvr>
                                        <p:cTn id="13" dur="1000"/>
                                        <p:tgtEl>
                                          <p:spTgt spid="3">
                                            <p:txEl>
                                              <p:pRg st="0" end="0"/>
                                            </p:txEl>
                                          </p:spTgt>
                                        </p:tgtEl>
                                      </p:cBhvr>
                                    </p:animEffect>
                                    <p:anim calcmode="lin" valueType="num">
                                      <p:cBhvr>
                                        <p:cTn id="14"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16"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17"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FFFF99"/>
            </a:gs>
          </a:gsLst>
          <a:lin ang="5400000" scaled="0"/>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7544" y="836712"/>
            <a:ext cx="8229600" cy="1224136"/>
          </a:xfrm>
        </p:spPr>
        <p:txBody>
          <a:bodyPr>
            <a:normAutofit fontScale="90000"/>
          </a:bodyPr>
          <a:lstStyle/>
          <a:p>
            <a:r>
              <a:rPr lang="tr-TR" b="1" dirty="0">
                <a:solidFill>
                  <a:srgbClr val="FF0000"/>
                </a:solidFill>
                <a:latin typeface="AR CENA" pitchFamily="2" charset="0"/>
              </a:rPr>
              <a:t>NİTELİKLİ BİR DERS KİTABI NASIL OLMALI? </a:t>
            </a:r>
            <a:endParaRPr lang="tr-TR" dirty="0">
              <a:solidFill>
                <a:srgbClr val="FF0000"/>
              </a:solidFill>
              <a:latin typeface="AR CENA" pitchFamily="2" charset="0"/>
            </a:endParaRPr>
          </a:p>
        </p:txBody>
      </p:sp>
      <p:sp>
        <p:nvSpPr>
          <p:cNvPr id="3" name="2 İçerik Yer Tutucusu"/>
          <p:cNvSpPr>
            <a:spLocks noGrp="1"/>
          </p:cNvSpPr>
          <p:nvPr>
            <p:ph idx="1"/>
          </p:nvPr>
        </p:nvSpPr>
        <p:spPr>
          <a:xfrm>
            <a:off x="899592" y="2276872"/>
            <a:ext cx="7272808" cy="4137323"/>
          </a:xfrm>
        </p:spPr>
        <p:txBody>
          <a:bodyPr/>
          <a:lstStyle/>
          <a:p>
            <a:r>
              <a:rPr lang="tr-TR" sz="3600" dirty="0" smtClean="0">
                <a:latin typeface="Times New Roman" panose="02020603050405020304" pitchFamily="18" charset="0"/>
                <a:cs typeface="Times New Roman" panose="02020603050405020304" pitchFamily="18" charset="0"/>
              </a:rPr>
              <a:t>Hedefe göre düzenlenmiş olmalı, </a:t>
            </a:r>
          </a:p>
          <a:p>
            <a:r>
              <a:rPr lang="tr-TR" sz="3600" dirty="0" smtClean="0">
                <a:latin typeface="Times New Roman" panose="02020603050405020304" pitchFamily="18" charset="0"/>
                <a:cs typeface="Times New Roman" panose="02020603050405020304" pitchFamily="18" charset="0"/>
              </a:rPr>
              <a:t>Düzeye uygun olmalı, </a:t>
            </a:r>
          </a:p>
          <a:p>
            <a:r>
              <a:rPr lang="tr-TR" sz="3600" dirty="0" smtClean="0">
                <a:latin typeface="Times New Roman" panose="02020603050405020304" pitchFamily="18" charset="0"/>
                <a:cs typeface="Times New Roman" panose="02020603050405020304" pitchFamily="18" charset="0"/>
              </a:rPr>
              <a:t>Öğretim aracı (kitap) kullanılacağı yöntem ve tekniklerin başarılı bir şekilde uygulanmasını sağlayan bir materyal niteliğinde olmalı.</a:t>
            </a:r>
          </a:p>
          <a:p>
            <a:endParaRPr lang="tr-TR" dirty="0" smtClean="0"/>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tx2"/>
                                            </p:clrVal>
                                          </p:val>
                                        </p:tav>
                                        <p:tav tm="50000">
                                          <p:val>
                                            <p:clrVal>
                                              <a:srgbClr val="E7FC1C"/>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iterate type="lt">
                                    <p:tmPct val="0"/>
                                  </p:iterate>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iterate type="lt">
                                    <p:tmPct val="0"/>
                                  </p:iterate>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580">
                                          <p:stCondLst>
                                            <p:cond delay="0"/>
                                          </p:stCondLst>
                                        </p:cTn>
                                        <p:tgtEl>
                                          <p:spTgt spid="3">
                                            <p:txEl>
                                              <p:pRg st="2" end="2"/>
                                            </p:txEl>
                                          </p:spTgt>
                                        </p:tgtEl>
                                      </p:cBhvr>
                                    </p:animEffect>
                                    <p:anim calcmode="lin" valueType="num">
                                      <p:cBhvr>
                                        <p:cTn id="5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2" end="2"/>
                                            </p:txEl>
                                          </p:spTgt>
                                        </p:tgtEl>
                                      </p:cBhvr>
                                      <p:to x="100000" y="60000"/>
                                    </p:animScale>
                                    <p:animScale>
                                      <p:cBhvr>
                                        <p:cTn id="57" dur="166" decel="50000">
                                          <p:stCondLst>
                                            <p:cond delay="676"/>
                                          </p:stCondLst>
                                        </p:cTn>
                                        <p:tgtEl>
                                          <p:spTgt spid="3">
                                            <p:txEl>
                                              <p:pRg st="2" end="2"/>
                                            </p:txEl>
                                          </p:spTgt>
                                        </p:tgtEl>
                                      </p:cBhvr>
                                      <p:to x="100000" y="100000"/>
                                    </p:animScale>
                                    <p:animScale>
                                      <p:cBhvr>
                                        <p:cTn id="58" dur="26">
                                          <p:stCondLst>
                                            <p:cond delay="1312"/>
                                          </p:stCondLst>
                                        </p:cTn>
                                        <p:tgtEl>
                                          <p:spTgt spid="3">
                                            <p:txEl>
                                              <p:pRg st="2" end="2"/>
                                            </p:txEl>
                                          </p:spTgt>
                                        </p:tgtEl>
                                      </p:cBhvr>
                                      <p:to x="100000" y="80000"/>
                                    </p:animScale>
                                    <p:animScale>
                                      <p:cBhvr>
                                        <p:cTn id="59" dur="166" decel="50000">
                                          <p:stCondLst>
                                            <p:cond delay="1338"/>
                                          </p:stCondLst>
                                        </p:cTn>
                                        <p:tgtEl>
                                          <p:spTgt spid="3">
                                            <p:txEl>
                                              <p:pRg st="2" end="2"/>
                                            </p:txEl>
                                          </p:spTgt>
                                        </p:tgtEl>
                                      </p:cBhvr>
                                      <p:to x="100000" y="100000"/>
                                    </p:animScale>
                                    <p:animScale>
                                      <p:cBhvr>
                                        <p:cTn id="60" dur="26">
                                          <p:stCondLst>
                                            <p:cond delay="1642"/>
                                          </p:stCondLst>
                                        </p:cTn>
                                        <p:tgtEl>
                                          <p:spTgt spid="3">
                                            <p:txEl>
                                              <p:pRg st="2" end="2"/>
                                            </p:txEl>
                                          </p:spTgt>
                                        </p:tgtEl>
                                      </p:cBhvr>
                                      <p:to x="100000" y="90000"/>
                                    </p:animScale>
                                    <p:animScale>
                                      <p:cBhvr>
                                        <p:cTn id="61" dur="166" decel="50000">
                                          <p:stCondLst>
                                            <p:cond delay="1668"/>
                                          </p:stCondLst>
                                        </p:cTn>
                                        <p:tgtEl>
                                          <p:spTgt spid="3">
                                            <p:txEl>
                                              <p:pRg st="2" end="2"/>
                                            </p:txEl>
                                          </p:spTgt>
                                        </p:tgtEl>
                                      </p:cBhvr>
                                      <p:to x="100000" y="100000"/>
                                    </p:animScale>
                                    <p:animScale>
                                      <p:cBhvr>
                                        <p:cTn id="62" dur="26">
                                          <p:stCondLst>
                                            <p:cond delay="1808"/>
                                          </p:stCondLst>
                                        </p:cTn>
                                        <p:tgtEl>
                                          <p:spTgt spid="3">
                                            <p:txEl>
                                              <p:pRg st="2" end="2"/>
                                            </p:txEl>
                                          </p:spTgt>
                                        </p:tgtEl>
                                      </p:cBhvr>
                                      <p:to x="100000" y="95000"/>
                                    </p:animScale>
                                    <p:animScale>
                                      <p:cBhvr>
                                        <p:cTn id="63" dur="166" decel="50000">
                                          <p:stCondLst>
                                            <p:cond delay="1834"/>
                                          </p:stCondLst>
                                        </p:cTn>
                                        <p:tgtEl>
                                          <p:spTgt spid="3">
                                            <p:txEl>
                                              <p:pRg st="2" end="2"/>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9" presetClass="exit" presetSubtype="0" fill="hold" grpId="1" nodeType="clickEffect">
                                  <p:stCondLst>
                                    <p:cond delay="0"/>
                                  </p:stCondLst>
                                  <p:iterate type="lt">
                                    <p:tmPct val="0"/>
                                  </p:iterate>
                                  <p:childTnLst>
                                    <p:anim calcmode="lin" valueType="num">
                                      <p:cBhvr>
                                        <p:cTn id="67" dur="1000"/>
                                        <p:tgtEl>
                                          <p:spTgt spid="2"/>
                                        </p:tgtEl>
                                        <p:attrNameLst>
                                          <p:attrName>ppt_x</p:attrName>
                                        </p:attrNameLst>
                                      </p:cBhvr>
                                      <p:tavLst>
                                        <p:tav tm="0">
                                          <p:val>
                                            <p:strVal val="ppt_x"/>
                                          </p:val>
                                        </p:tav>
                                        <p:tav tm="100000">
                                          <p:val>
                                            <p:strVal val="ppt_x-.2"/>
                                          </p:val>
                                        </p:tav>
                                      </p:tavLst>
                                    </p:anim>
                                    <p:anim calcmode="lin" valueType="num">
                                      <p:cBhvr>
                                        <p:cTn id="68" dur="1000"/>
                                        <p:tgtEl>
                                          <p:spTgt spid="2"/>
                                        </p:tgtEl>
                                        <p:attrNameLst>
                                          <p:attrName>ppt_y</p:attrName>
                                        </p:attrNameLst>
                                      </p:cBhvr>
                                      <p:tavLst>
                                        <p:tav tm="0">
                                          <p:val>
                                            <p:strVal val="ppt_y"/>
                                          </p:val>
                                        </p:tav>
                                        <p:tav tm="100000">
                                          <p:val>
                                            <p:strVal val="ppt_y"/>
                                          </p:val>
                                        </p:tav>
                                      </p:tavLst>
                                    </p:anim>
                                    <p:animEffect transition="out" filter="fade">
                                      <p:cBhvr>
                                        <p:cTn id="69" dur="1000"/>
                                        <p:tgtEl>
                                          <p:spTgt spid="2"/>
                                        </p:tgtEl>
                                      </p:cBhvr>
                                    </p:animEffect>
                                    <p:set>
                                      <p:cBhvr>
                                        <p:cTn id="70" dur="1" fill="hold">
                                          <p:stCondLst>
                                            <p:cond delay="999"/>
                                          </p:stCondLst>
                                        </p:cTn>
                                        <p:tgtEl>
                                          <p:spTgt spid="2"/>
                                        </p:tgtEl>
                                        <p:attrNameLst>
                                          <p:attrName>style.visibility</p:attrName>
                                        </p:attrNameLst>
                                      </p:cBhvr>
                                      <p:to>
                                        <p:strVal val="hidden"/>
                                      </p:to>
                                    </p:set>
                                  </p:childTnLst>
                                </p:cTn>
                              </p:par>
                              <p:par>
                                <p:cTn id="71" presetID="29" presetClass="exit" presetSubtype="0" fill="hold" grpId="1" nodeType="withEffect">
                                  <p:stCondLst>
                                    <p:cond delay="0"/>
                                  </p:stCondLst>
                                  <p:iterate type="lt">
                                    <p:tmPct val="0"/>
                                  </p:iterate>
                                  <p:childTnLst>
                                    <p:anim calcmode="lin" valueType="num">
                                      <p:cBhvr>
                                        <p:cTn id="72" dur="1000"/>
                                        <p:tgtEl>
                                          <p:spTgt spid="3">
                                            <p:txEl>
                                              <p:pRg st="0" end="0"/>
                                            </p:txEl>
                                          </p:spTgt>
                                        </p:tgtEl>
                                        <p:attrNameLst>
                                          <p:attrName>ppt_x</p:attrName>
                                        </p:attrNameLst>
                                      </p:cBhvr>
                                      <p:tavLst>
                                        <p:tav tm="0">
                                          <p:val>
                                            <p:strVal val="ppt_x"/>
                                          </p:val>
                                        </p:tav>
                                        <p:tav tm="100000">
                                          <p:val>
                                            <p:strVal val="ppt_x-.2"/>
                                          </p:val>
                                        </p:tav>
                                      </p:tavLst>
                                    </p:anim>
                                    <p:anim calcmode="lin" valueType="num">
                                      <p:cBhvr>
                                        <p:cTn id="73" dur="1000"/>
                                        <p:tgtEl>
                                          <p:spTgt spid="3">
                                            <p:txEl>
                                              <p:pRg st="0" end="0"/>
                                            </p:txEl>
                                          </p:spTgt>
                                        </p:tgtEl>
                                        <p:attrNameLst>
                                          <p:attrName>ppt_y</p:attrName>
                                        </p:attrNameLst>
                                      </p:cBhvr>
                                      <p:tavLst>
                                        <p:tav tm="0">
                                          <p:val>
                                            <p:strVal val="ppt_y"/>
                                          </p:val>
                                        </p:tav>
                                        <p:tav tm="100000">
                                          <p:val>
                                            <p:strVal val="ppt_y"/>
                                          </p:val>
                                        </p:tav>
                                      </p:tavLst>
                                    </p:anim>
                                    <p:animEffect transition="out" filter="fade">
                                      <p:cBhvr>
                                        <p:cTn id="74" dur="1000"/>
                                        <p:tgtEl>
                                          <p:spTgt spid="3">
                                            <p:txEl>
                                              <p:pRg st="0" end="0"/>
                                            </p:txEl>
                                          </p:spTgt>
                                        </p:tgtEl>
                                      </p:cBhvr>
                                    </p:animEffect>
                                    <p:set>
                                      <p:cBhvr>
                                        <p:cTn id="75"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9" presetClass="exit" presetSubtype="0" fill="hold" grpId="1" nodeType="clickEffect">
                                  <p:stCondLst>
                                    <p:cond delay="0"/>
                                  </p:stCondLst>
                                  <p:iterate type="lt">
                                    <p:tmPct val="0"/>
                                  </p:iterate>
                                  <p:childTnLst>
                                    <p:anim calcmode="lin" valueType="num">
                                      <p:cBhvr>
                                        <p:cTn id="79" dur="1000"/>
                                        <p:tgtEl>
                                          <p:spTgt spid="3">
                                            <p:txEl>
                                              <p:pRg st="1" end="1"/>
                                            </p:txEl>
                                          </p:spTgt>
                                        </p:tgtEl>
                                        <p:attrNameLst>
                                          <p:attrName>ppt_x</p:attrName>
                                        </p:attrNameLst>
                                      </p:cBhvr>
                                      <p:tavLst>
                                        <p:tav tm="0">
                                          <p:val>
                                            <p:strVal val="ppt_x"/>
                                          </p:val>
                                        </p:tav>
                                        <p:tav tm="100000">
                                          <p:val>
                                            <p:strVal val="ppt_x-.2"/>
                                          </p:val>
                                        </p:tav>
                                      </p:tavLst>
                                    </p:anim>
                                    <p:anim calcmode="lin" valueType="num">
                                      <p:cBhvr>
                                        <p:cTn id="80" dur="1000"/>
                                        <p:tgtEl>
                                          <p:spTgt spid="3">
                                            <p:txEl>
                                              <p:pRg st="1" end="1"/>
                                            </p:txEl>
                                          </p:spTgt>
                                        </p:tgtEl>
                                        <p:attrNameLst>
                                          <p:attrName>ppt_y</p:attrName>
                                        </p:attrNameLst>
                                      </p:cBhvr>
                                      <p:tavLst>
                                        <p:tav tm="0">
                                          <p:val>
                                            <p:strVal val="ppt_y"/>
                                          </p:val>
                                        </p:tav>
                                        <p:tav tm="100000">
                                          <p:val>
                                            <p:strVal val="ppt_y"/>
                                          </p:val>
                                        </p:tav>
                                      </p:tavLst>
                                    </p:anim>
                                    <p:animEffect transition="out" filter="fade">
                                      <p:cBhvr>
                                        <p:cTn id="81" dur="1000"/>
                                        <p:tgtEl>
                                          <p:spTgt spid="3">
                                            <p:txEl>
                                              <p:pRg st="1" end="1"/>
                                            </p:txEl>
                                          </p:spTgt>
                                        </p:tgtEl>
                                      </p:cBhvr>
                                    </p:animEffect>
                                    <p:set>
                                      <p:cBhvr>
                                        <p:cTn id="82"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9" presetClass="exit" presetSubtype="0" fill="hold" grpId="1" nodeType="clickEffect">
                                  <p:stCondLst>
                                    <p:cond delay="0"/>
                                  </p:stCondLst>
                                  <p:iterate type="lt">
                                    <p:tmPct val="0"/>
                                  </p:iterate>
                                  <p:childTnLst>
                                    <p:anim calcmode="lin" valueType="num">
                                      <p:cBhvr>
                                        <p:cTn id="86" dur="1000"/>
                                        <p:tgtEl>
                                          <p:spTgt spid="3">
                                            <p:txEl>
                                              <p:pRg st="2" end="2"/>
                                            </p:txEl>
                                          </p:spTgt>
                                        </p:tgtEl>
                                        <p:attrNameLst>
                                          <p:attrName>ppt_x</p:attrName>
                                        </p:attrNameLst>
                                      </p:cBhvr>
                                      <p:tavLst>
                                        <p:tav tm="0">
                                          <p:val>
                                            <p:strVal val="ppt_x"/>
                                          </p:val>
                                        </p:tav>
                                        <p:tav tm="100000">
                                          <p:val>
                                            <p:strVal val="ppt_x-.2"/>
                                          </p:val>
                                        </p:tav>
                                      </p:tavLst>
                                    </p:anim>
                                    <p:anim calcmode="lin" valueType="num">
                                      <p:cBhvr>
                                        <p:cTn id="87" dur="1000"/>
                                        <p:tgtEl>
                                          <p:spTgt spid="3">
                                            <p:txEl>
                                              <p:pRg st="2" end="2"/>
                                            </p:txEl>
                                          </p:spTgt>
                                        </p:tgtEl>
                                        <p:attrNameLst>
                                          <p:attrName>ppt_y</p:attrName>
                                        </p:attrNameLst>
                                      </p:cBhvr>
                                      <p:tavLst>
                                        <p:tav tm="0">
                                          <p:val>
                                            <p:strVal val="ppt_y"/>
                                          </p:val>
                                        </p:tav>
                                        <p:tav tm="100000">
                                          <p:val>
                                            <p:strVal val="ppt_y"/>
                                          </p:val>
                                        </p:tav>
                                      </p:tavLst>
                                    </p:anim>
                                    <p:animEffect transition="out" filter="fade">
                                      <p:cBhvr>
                                        <p:cTn id="88" dur="1000"/>
                                        <p:tgtEl>
                                          <p:spTgt spid="3">
                                            <p:txEl>
                                              <p:pRg st="2" end="2"/>
                                            </p:txEl>
                                          </p:spTgt>
                                        </p:tgtEl>
                                      </p:cBhvr>
                                    </p:animEffect>
                                    <p:set>
                                      <p:cBhvr>
                                        <p:cTn id="89"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39999">
              <a:srgbClr val="FCFEA4"/>
            </a:gs>
            <a:gs pos="70000">
              <a:schemeClr val="bg2"/>
            </a:gs>
            <a:gs pos="100000">
              <a:srgbClr val="FFFFFF"/>
            </a:gs>
          </a:gsLst>
          <a:lin ang="5400000" scaled="0"/>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971600" y="980728"/>
            <a:ext cx="6687845" cy="4742341"/>
          </a:xfrm>
        </p:spPr>
        <p:txBody>
          <a:bodyPr>
            <a:noAutofit/>
          </a:bodyPr>
          <a:lstStyle/>
          <a:p>
            <a:r>
              <a:rPr lang="tr-TR" sz="3600" dirty="0" smtClean="0">
                <a:latin typeface="Times New Roman" panose="02020603050405020304" pitchFamily="18" charset="0"/>
                <a:cs typeface="Times New Roman" panose="02020603050405020304" pitchFamily="18" charset="0"/>
              </a:rPr>
              <a:t>Çalışma, </a:t>
            </a:r>
            <a:r>
              <a:rPr lang="tr-TR" sz="3600" dirty="0">
                <a:latin typeface="Times New Roman" panose="02020603050405020304" pitchFamily="18" charset="0"/>
                <a:cs typeface="Times New Roman" panose="02020603050405020304" pitchFamily="18" charset="0"/>
              </a:rPr>
              <a:t>Gazi Üniversitesi Gazi </a:t>
            </a:r>
            <a:r>
              <a:rPr lang="tr-TR" sz="3600" dirty="0" smtClean="0">
                <a:latin typeface="Times New Roman" panose="02020603050405020304" pitchFamily="18" charset="0"/>
                <a:cs typeface="Times New Roman" panose="02020603050405020304" pitchFamily="18" charset="0"/>
              </a:rPr>
              <a:t>Eğitim </a:t>
            </a:r>
            <a:r>
              <a:rPr lang="tr-TR" sz="3600" dirty="0">
                <a:latin typeface="Times New Roman" panose="02020603050405020304" pitchFamily="18" charset="0"/>
                <a:cs typeface="Times New Roman" panose="02020603050405020304" pitchFamily="18" charset="0"/>
              </a:rPr>
              <a:t>Fakültesi, Fen Bilgisi </a:t>
            </a:r>
            <a:r>
              <a:rPr lang="tr-TR" sz="3600" dirty="0" smtClean="0">
                <a:latin typeface="Times New Roman" panose="02020603050405020304" pitchFamily="18" charset="0"/>
                <a:cs typeface="Times New Roman" panose="02020603050405020304" pitchFamily="18" charset="0"/>
              </a:rPr>
              <a:t>Öğretmenliği Anabilim </a:t>
            </a:r>
            <a:r>
              <a:rPr lang="tr-TR" sz="3600" dirty="0">
                <a:latin typeface="Times New Roman" panose="02020603050405020304" pitchFamily="18" charset="0"/>
                <a:cs typeface="Times New Roman" panose="02020603050405020304" pitchFamily="18" charset="0"/>
              </a:rPr>
              <a:t>Dalında </a:t>
            </a:r>
            <a:r>
              <a:rPr lang="tr-TR" sz="3600" dirty="0" smtClean="0">
                <a:latin typeface="Times New Roman" panose="02020603050405020304" pitchFamily="18" charset="0"/>
                <a:cs typeface="Times New Roman" panose="02020603050405020304" pitchFamily="18" charset="0"/>
              </a:rPr>
              <a:t>öğrenim </a:t>
            </a:r>
            <a:r>
              <a:rPr lang="tr-TR" sz="3600" dirty="0">
                <a:latin typeface="Times New Roman" panose="02020603050405020304" pitchFamily="18" charset="0"/>
                <a:cs typeface="Times New Roman" panose="02020603050405020304" pitchFamily="18" charset="0"/>
              </a:rPr>
              <a:t>görmekte </a:t>
            </a:r>
            <a:r>
              <a:rPr lang="tr-TR" sz="3600" dirty="0" smtClean="0">
                <a:latin typeface="Times New Roman" panose="02020603050405020304" pitchFamily="18" charset="0"/>
                <a:cs typeface="Times New Roman" panose="02020603050405020304" pitchFamily="18" charset="0"/>
              </a:rPr>
              <a:t>olan </a:t>
            </a:r>
            <a:r>
              <a:rPr lang="tr-TR" sz="3600" dirty="0">
                <a:latin typeface="Times New Roman" panose="02020603050405020304" pitchFamily="18" charset="0"/>
                <a:cs typeface="Times New Roman" panose="02020603050405020304" pitchFamily="18" charset="0"/>
              </a:rPr>
              <a:t>136 </a:t>
            </a:r>
            <a:r>
              <a:rPr lang="tr-TR" sz="3600" dirty="0" smtClean="0">
                <a:latin typeface="Times New Roman" panose="02020603050405020304" pitchFamily="18" charset="0"/>
                <a:cs typeface="Times New Roman" panose="02020603050405020304" pitchFamily="18" charset="0"/>
              </a:rPr>
              <a:t>öğretmen </a:t>
            </a:r>
            <a:r>
              <a:rPr lang="tr-TR" sz="3600" dirty="0">
                <a:latin typeface="Times New Roman" panose="02020603050405020304" pitchFamily="18" charset="0"/>
                <a:cs typeface="Times New Roman" panose="02020603050405020304" pitchFamily="18" charset="0"/>
              </a:rPr>
              <a:t>adayı ve Ankara'da </a:t>
            </a:r>
            <a:r>
              <a:rPr lang="tr-TR" sz="3600" dirty="0" smtClean="0">
                <a:latin typeface="Times New Roman" panose="02020603050405020304" pitchFamily="18" charset="0"/>
                <a:cs typeface="Times New Roman" panose="02020603050405020304" pitchFamily="18" charset="0"/>
              </a:rPr>
              <a:t>çeşitli ilköğretim </a:t>
            </a:r>
            <a:r>
              <a:rPr lang="tr-TR" sz="3600" dirty="0">
                <a:latin typeface="Times New Roman" panose="02020603050405020304" pitchFamily="18" charset="0"/>
                <a:cs typeface="Times New Roman" panose="02020603050405020304" pitchFamily="18" charset="0"/>
              </a:rPr>
              <a:t>okullarında görev yapan 32 fen bilgisi </a:t>
            </a:r>
            <a:r>
              <a:rPr lang="tr-TR" sz="3600" dirty="0" smtClean="0">
                <a:latin typeface="Times New Roman" panose="02020603050405020304" pitchFamily="18" charset="0"/>
                <a:cs typeface="Times New Roman" panose="02020603050405020304" pitchFamily="18" charset="0"/>
              </a:rPr>
              <a:t>öğretmeninin görüşleri alınarak gerçekleştirilmiştir.</a:t>
            </a:r>
            <a:endParaRPr lang="tr-TR" sz="3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xit" presetSubtype="0" fill="hold" grpId="1" nodeType="clickEffect">
                                  <p:stCondLst>
                                    <p:cond delay="0"/>
                                  </p:stCondLst>
                                  <p:childTnLst>
                                    <p:animEffect transition="out" filter="fade">
                                      <p:cBhvr>
                                        <p:cTn id="13" dur="1000"/>
                                        <p:tgtEl>
                                          <p:spTgt spid="3">
                                            <p:txEl>
                                              <p:pRg st="0" end="0"/>
                                            </p:txEl>
                                          </p:spTgt>
                                        </p:tgtEl>
                                      </p:cBhvr>
                                    </p:animEffect>
                                    <p:anim calcmode="lin" valueType="num">
                                      <p:cBhvr>
                                        <p:cTn id="14"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16"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17"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FF"/>
            </a:gs>
            <a:gs pos="39999">
              <a:srgbClr val="FCFEA4"/>
            </a:gs>
            <a:gs pos="70000">
              <a:schemeClr val="bg2"/>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75656" y="1340768"/>
            <a:ext cx="6196405" cy="3603812"/>
          </a:xfrm>
        </p:spPr>
        <p:txBody>
          <a:bodyPr/>
          <a:lstStyle/>
          <a:p>
            <a:r>
              <a:rPr lang="tr-TR" sz="3600" b="1" dirty="0" err="1">
                <a:latin typeface="AR CENA" pitchFamily="2" charset="0"/>
              </a:rPr>
              <a:t>Arastırmaya</a:t>
            </a:r>
            <a:r>
              <a:rPr lang="tr-TR" sz="3600" b="1" dirty="0">
                <a:latin typeface="AR CENA" pitchFamily="2" charset="0"/>
              </a:rPr>
              <a:t> katılan </a:t>
            </a:r>
            <a:r>
              <a:rPr lang="tr-TR" sz="3600" b="1" dirty="0" err="1">
                <a:latin typeface="AR CENA" pitchFamily="2" charset="0"/>
              </a:rPr>
              <a:t>ögretmenlerin</a:t>
            </a:r>
            <a:r>
              <a:rPr lang="tr-TR" sz="3600" b="1" dirty="0">
                <a:latin typeface="AR CENA" pitchFamily="2" charset="0"/>
              </a:rPr>
              <a:t> </a:t>
            </a:r>
            <a:r>
              <a:rPr lang="tr-TR" sz="3600" b="1" dirty="0" smtClean="0">
                <a:latin typeface="AR CENA" pitchFamily="2" charset="0"/>
              </a:rPr>
              <a:t>söz konusu </a:t>
            </a:r>
            <a:r>
              <a:rPr lang="tr-TR" sz="3600" b="1" dirty="0">
                <a:latin typeface="AR CENA" pitchFamily="2" charset="0"/>
              </a:rPr>
              <a:t>kitaplar ile ilgili </a:t>
            </a:r>
            <a:r>
              <a:rPr lang="tr-TR" sz="3600" b="1" dirty="0" err="1">
                <a:latin typeface="AR CENA" pitchFamily="2" charset="0"/>
              </a:rPr>
              <a:t>görüslerini</a:t>
            </a:r>
            <a:r>
              <a:rPr lang="tr-TR" sz="3600" b="1" dirty="0">
                <a:latin typeface="AR CENA" pitchFamily="2" charset="0"/>
              </a:rPr>
              <a:t> ortaya çıkarmak amacıyla </a:t>
            </a:r>
            <a:r>
              <a:rPr lang="tr-TR" sz="3600" b="1" dirty="0" err="1" smtClean="0">
                <a:latin typeface="AR CENA" pitchFamily="2" charset="0"/>
              </a:rPr>
              <a:t>arastırmacılar</a:t>
            </a:r>
            <a:r>
              <a:rPr lang="tr-TR" sz="3600" b="1" dirty="0" smtClean="0">
                <a:latin typeface="AR CENA" pitchFamily="2" charset="0"/>
              </a:rPr>
              <a:t> tarafından </a:t>
            </a:r>
            <a:r>
              <a:rPr lang="tr-TR" sz="3600" b="1" dirty="0">
                <a:latin typeface="AR CENA" pitchFamily="2" charset="0"/>
              </a:rPr>
              <a:t>hazırlanarak uzman görüsü alınan anket </a:t>
            </a:r>
            <a:r>
              <a:rPr lang="tr-TR" sz="3600" b="1" dirty="0" err="1">
                <a:latin typeface="AR CENA" pitchFamily="2" charset="0"/>
              </a:rPr>
              <a:t>kullanılmıstır</a:t>
            </a:r>
            <a:r>
              <a:rPr lang="tr-TR" sz="3600" b="1" dirty="0" smtClean="0">
                <a:latin typeface="AR CENA" pitchFamily="2" charset="0"/>
              </a:rPr>
              <a:t>.</a:t>
            </a:r>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xit" presetSubtype="0" fill="hold" grpId="1" nodeType="clickEffect">
                                  <p:stCondLst>
                                    <p:cond delay="0"/>
                                  </p:stCondLst>
                                  <p:childTnLst>
                                    <p:animEffect transition="out" filter="fade">
                                      <p:cBhvr>
                                        <p:cTn id="18" dur="1000"/>
                                        <p:tgtEl>
                                          <p:spTgt spid="3">
                                            <p:txEl>
                                              <p:pRg st="0" end="0"/>
                                            </p:txEl>
                                          </p:spTgt>
                                        </p:tgtEl>
                                      </p:cBhvr>
                                    </p:animEffect>
                                    <p:anim calcmode="lin" valueType="num">
                                      <p:cBhvr>
                                        <p:cTn id="19"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21"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22"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 y="1"/>
          <a:ext cx="9143998" cy="6857999"/>
        </p:xfrm>
        <a:graphic>
          <a:graphicData uri="http://schemas.openxmlformats.org/drawingml/2006/table">
            <a:tbl>
              <a:tblPr firstRow="1" bandRow="1">
                <a:tableStyleId>{5C22544A-7EE6-4342-B048-85BDC9FD1C3A}</a:tableStyleId>
              </a:tblPr>
              <a:tblGrid>
                <a:gridCol w="4945224"/>
                <a:gridCol w="1119673"/>
                <a:gridCol w="1026367"/>
                <a:gridCol w="1026367"/>
                <a:gridCol w="1026367"/>
              </a:tblGrid>
              <a:tr h="1264946">
                <a:tc>
                  <a:txBody>
                    <a:bodyPr/>
                    <a:lstStyle/>
                    <a:p>
                      <a:r>
                        <a:rPr lang="tr-TR" dirty="0" smtClean="0"/>
                        <a:t>ifadeler</a:t>
                      </a:r>
                      <a:endParaRPr lang="tr-TR" dirty="0"/>
                    </a:p>
                  </a:txBody>
                  <a:tcPr/>
                </a:tc>
                <a:tc>
                  <a:txBody>
                    <a:bodyPr/>
                    <a:lstStyle/>
                    <a:p>
                      <a:r>
                        <a:rPr lang="tr-TR" dirty="0" smtClean="0"/>
                        <a:t>Katılıyorum </a:t>
                      </a:r>
                      <a:endParaRPr lang="tr-TR" dirty="0"/>
                    </a:p>
                  </a:txBody>
                  <a:tcPr/>
                </a:tc>
                <a:tc>
                  <a:txBody>
                    <a:bodyPr/>
                    <a:lstStyle/>
                    <a:p>
                      <a:r>
                        <a:rPr lang="tr-TR" dirty="0" smtClean="0"/>
                        <a:t>kararsızım</a:t>
                      </a:r>
                      <a:endParaRPr lang="tr-TR" dirty="0"/>
                    </a:p>
                  </a:txBody>
                  <a:tcPr/>
                </a:tc>
                <a:tc>
                  <a:txBody>
                    <a:bodyPr/>
                    <a:lstStyle/>
                    <a:p>
                      <a:r>
                        <a:rPr lang="tr-TR" dirty="0" smtClean="0"/>
                        <a:t>Katılmıyorum </a:t>
                      </a:r>
                      <a:endParaRPr lang="tr-TR" dirty="0"/>
                    </a:p>
                  </a:txBody>
                  <a:tcPr/>
                </a:tc>
                <a:tc>
                  <a:txBody>
                    <a:bodyPr/>
                    <a:lstStyle/>
                    <a:p>
                      <a:r>
                        <a:rPr lang="tr-TR" dirty="0" smtClean="0"/>
                        <a:t>toplam</a:t>
                      </a:r>
                      <a:endParaRPr lang="tr-TR" dirty="0"/>
                    </a:p>
                  </a:txBody>
                  <a:tcPr/>
                </a:tc>
              </a:tr>
              <a:tr h="1324995">
                <a:tc>
                  <a:txBody>
                    <a:bodyPr/>
                    <a:lstStyle/>
                    <a:p>
                      <a:r>
                        <a:rPr lang="tr-TR" dirty="0" smtClean="0"/>
                        <a:t>1-kitapta gereksiz resimlere çok fazla yer verilmiştir</a:t>
                      </a:r>
                      <a:endParaRPr lang="tr-TR" dirty="0"/>
                    </a:p>
                  </a:txBody>
                  <a:tcPr/>
                </a:tc>
                <a:tc>
                  <a:txBody>
                    <a:bodyPr/>
                    <a:lstStyle/>
                    <a:p>
                      <a:r>
                        <a:rPr lang="tr-TR" dirty="0" smtClean="0"/>
                        <a:t>%37.5</a:t>
                      </a:r>
                      <a:endParaRPr lang="tr-TR" dirty="0"/>
                    </a:p>
                  </a:txBody>
                  <a:tcPr/>
                </a:tc>
                <a:tc>
                  <a:txBody>
                    <a:bodyPr/>
                    <a:lstStyle/>
                    <a:p>
                      <a:r>
                        <a:rPr lang="tr-TR" dirty="0" smtClean="0"/>
                        <a:t>%12.5</a:t>
                      </a:r>
                    </a:p>
                  </a:txBody>
                  <a:tcPr/>
                </a:tc>
                <a:tc>
                  <a:txBody>
                    <a:bodyPr/>
                    <a:lstStyle/>
                    <a:p>
                      <a:r>
                        <a:rPr lang="tr-TR" dirty="0" smtClean="0"/>
                        <a:t>%50</a:t>
                      </a:r>
                      <a:endParaRPr lang="tr-TR" dirty="0"/>
                    </a:p>
                  </a:txBody>
                  <a:tcPr/>
                </a:tc>
                <a:tc>
                  <a:txBody>
                    <a:bodyPr/>
                    <a:lstStyle/>
                    <a:p>
                      <a:r>
                        <a:rPr lang="tr-TR" dirty="0" smtClean="0"/>
                        <a:t>%100</a:t>
                      </a:r>
                      <a:endParaRPr lang="tr-TR" dirty="0"/>
                    </a:p>
                  </a:txBody>
                  <a:tcPr/>
                </a:tc>
              </a:tr>
              <a:tr h="1428754">
                <a:tc>
                  <a:txBody>
                    <a:bodyPr/>
                    <a:lstStyle/>
                    <a:p>
                      <a:r>
                        <a:rPr lang="tr-TR" dirty="0" smtClean="0"/>
                        <a:t>2-kitapta</a:t>
                      </a:r>
                      <a:r>
                        <a:rPr lang="tr-TR" baseline="0" dirty="0" smtClean="0"/>
                        <a:t> bulunan bazı resimleri seviyenin üstünde buluyorum</a:t>
                      </a:r>
                      <a:endParaRPr lang="tr-TR" dirty="0"/>
                    </a:p>
                  </a:txBody>
                  <a:tcPr/>
                </a:tc>
                <a:tc>
                  <a:txBody>
                    <a:bodyPr/>
                    <a:lstStyle/>
                    <a:p>
                      <a:r>
                        <a:rPr lang="tr-TR" dirty="0" smtClean="0"/>
                        <a:t>%31.3</a:t>
                      </a:r>
                      <a:endParaRPr lang="tr-TR" dirty="0"/>
                    </a:p>
                  </a:txBody>
                  <a:tcPr/>
                </a:tc>
                <a:tc>
                  <a:txBody>
                    <a:bodyPr/>
                    <a:lstStyle/>
                    <a:p>
                      <a:r>
                        <a:rPr lang="tr-TR" dirty="0" smtClean="0"/>
                        <a:t>%12.5</a:t>
                      </a:r>
                      <a:endParaRPr lang="tr-TR" dirty="0"/>
                    </a:p>
                  </a:txBody>
                  <a:tcPr/>
                </a:tc>
                <a:tc>
                  <a:txBody>
                    <a:bodyPr/>
                    <a:lstStyle/>
                    <a:p>
                      <a:r>
                        <a:rPr lang="tr-TR" dirty="0" smtClean="0"/>
                        <a:t>%56.2</a:t>
                      </a:r>
                      <a:endParaRPr lang="tr-TR" dirty="0"/>
                    </a:p>
                  </a:txBody>
                  <a:tcPr/>
                </a:tc>
                <a:tc>
                  <a:txBody>
                    <a:bodyPr/>
                    <a:lstStyle/>
                    <a:p>
                      <a:r>
                        <a:rPr lang="tr-TR" dirty="0" smtClean="0"/>
                        <a:t>%99.5</a:t>
                      </a:r>
                      <a:endParaRPr lang="tr-TR" dirty="0"/>
                    </a:p>
                  </a:txBody>
                  <a:tcPr/>
                </a:tc>
              </a:tr>
              <a:tr h="1502162">
                <a:tc>
                  <a:txBody>
                    <a:bodyPr/>
                    <a:lstStyle/>
                    <a:p>
                      <a:r>
                        <a:rPr lang="tr-TR" dirty="0" smtClean="0"/>
                        <a:t>3-çok fazla </a:t>
                      </a:r>
                      <a:r>
                        <a:rPr lang="tr-TR" dirty="0" err="1" smtClean="0"/>
                        <a:t>resimin</a:t>
                      </a:r>
                      <a:r>
                        <a:rPr lang="tr-TR" dirty="0" smtClean="0"/>
                        <a:t> bulunması öğrencilerin dikkatini </a:t>
                      </a:r>
                      <a:r>
                        <a:rPr lang="tr-TR" dirty="0" err="1" smtClean="0"/>
                        <a:t>dagıtıyor</a:t>
                      </a:r>
                      <a:endParaRPr lang="tr-TR" dirty="0"/>
                    </a:p>
                  </a:txBody>
                  <a:tcPr/>
                </a:tc>
                <a:tc>
                  <a:txBody>
                    <a:bodyPr/>
                    <a:lstStyle/>
                    <a:p>
                      <a:r>
                        <a:rPr lang="tr-TR" dirty="0" smtClean="0"/>
                        <a:t>%31.3</a:t>
                      </a:r>
                      <a:endParaRPr lang="tr-TR" dirty="0"/>
                    </a:p>
                  </a:txBody>
                  <a:tcPr/>
                </a:tc>
                <a:tc>
                  <a:txBody>
                    <a:bodyPr/>
                    <a:lstStyle/>
                    <a:p>
                      <a:r>
                        <a:rPr lang="tr-TR" dirty="0" smtClean="0"/>
                        <a:t>%12.5</a:t>
                      </a:r>
                      <a:endParaRPr lang="tr-TR" dirty="0"/>
                    </a:p>
                  </a:txBody>
                  <a:tcPr/>
                </a:tc>
                <a:tc>
                  <a:txBody>
                    <a:bodyPr/>
                    <a:lstStyle/>
                    <a:p>
                      <a:r>
                        <a:rPr lang="tr-TR" dirty="0" smtClean="0"/>
                        <a:t>%43.7</a:t>
                      </a:r>
                      <a:endParaRPr lang="tr-TR" dirty="0"/>
                    </a:p>
                  </a:txBody>
                  <a:tcPr/>
                </a:tc>
                <a:tc>
                  <a:txBody>
                    <a:bodyPr/>
                    <a:lstStyle/>
                    <a:p>
                      <a:r>
                        <a:rPr lang="tr-TR" dirty="0" smtClean="0"/>
                        <a:t>%87.5</a:t>
                      </a:r>
                      <a:endParaRPr lang="tr-TR" dirty="0"/>
                    </a:p>
                  </a:txBody>
                  <a:tcPr/>
                </a:tc>
              </a:tr>
              <a:tr h="1337142">
                <a:tc>
                  <a:txBody>
                    <a:bodyPr/>
                    <a:lstStyle/>
                    <a:p>
                      <a:r>
                        <a:rPr lang="tr-TR" dirty="0" smtClean="0"/>
                        <a:t>4-resimlerin öğrencilerin anlayabileceği nitelikte</a:t>
                      </a:r>
                      <a:r>
                        <a:rPr lang="tr-TR" baseline="0" dirty="0" smtClean="0"/>
                        <a:t> olduğunu düşünüyorum</a:t>
                      </a:r>
                      <a:endParaRPr lang="tr-TR" dirty="0"/>
                    </a:p>
                  </a:txBody>
                  <a:tcPr/>
                </a:tc>
                <a:tc>
                  <a:txBody>
                    <a:bodyPr/>
                    <a:lstStyle/>
                    <a:p>
                      <a:r>
                        <a:rPr lang="tr-TR" dirty="0" smtClean="0"/>
                        <a:t>%62.5</a:t>
                      </a:r>
                      <a:endParaRPr lang="tr-TR" dirty="0"/>
                    </a:p>
                  </a:txBody>
                  <a:tcPr/>
                </a:tc>
                <a:tc>
                  <a:txBody>
                    <a:bodyPr/>
                    <a:lstStyle/>
                    <a:p>
                      <a:r>
                        <a:rPr lang="tr-TR" dirty="0" smtClean="0"/>
                        <a:t>%12.5</a:t>
                      </a:r>
                      <a:endParaRPr lang="tr-TR" dirty="0"/>
                    </a:p>
                  </a:txBody>
                  <a:tcPr/>
                </a:tc>
                <a:tc>
                  <a:txBody>
                    <a:bodyPr/>
                    <a:lstStyle/>
                    <a:p>
                      <a:r>
                        <a:rPr lang="tr-TR" dirty="0" smtClean="0"/>
                        <a:t>%25</a:t>
                      </a:r>
                      <a:endParaRPr lang="tr-TR" dirty="0"/>
                    </a:p>
                  </a:txBody>
                  <a:tcPr/>
                </a:tc>
                <a:tc>
                  <a:txBody>
                    <a:bodyPr/>
                    <a:lstStyle/>
                    <a:p>
                      <a:r>
                        <a:rPr lang="tr-TR" dirty="0" smtClean="0"/>
                        <a:t>%100</a:t>
                      </a:r>
                      <a:endParaRPr lang="tr-TR"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xit" presetSubtype="0" fill="hold" nodeType="clickEffect">
                                  <p:stCondLst>
                                    <p:cond delay="0"/>
                                  </p:stCondLst>
                                  <p:childTnLst>
                                    <p:animEffect transition="out" filter="fade">
                                      <p:cBhvr>
                                        <p:cTn id="18" dur="1000"/>
                                        <p:tgtEl>
                                          <p:spTgt spid="4"/>
                                        </p:tgtEl>
                                      </p:cBhvr>
                                    </p:animEffect>
                                    <p:anim calcmode="lin" valueType="num">
                                      <p:cBhvr>
                                        <p:cTn id="19" dur="1000"/>
                                        <p:tgtEl>
                                          <p:spTgt spid="4"/>
                                        </p:tgtEl>
                                        <p:attrNameLst>
                                          <p:attrName>ppt_x</p:attrName>
                                        </p:attrNameLst>
                                      </p:cBhvr>
                                      <p:tavLst>
                                        <p:tav tm="0">
                                          <p:val>
                                            <p:strVal val="ppt_x"/>
                                          </p:val>
                                        </p:tav>
                                        <p:tav tm="100000">
                                          <p:val>
                                            <p:strVal val="ppt_x"/>
                                          </p:val>
                                        </p:tav>
                                      </p:tavLst>
                                    </p:anim>
                                    <p:anim calcmode="lin" valueType="num">
                                      <p:cBhvr>
                                        <p:cTn id="20" dur="100" decel="100000"/>
                                        <p:tgtEl>
                                          <p:spTgt spid="4"/>
                                        </p:tgtEl>
                                        <p:attrNameLst>
                                          <p:attrName>ppt_y</p:attrName>
                                        </p:attrNameLst>
                                      </p:cBhvr>
                                      <p:tavLst>
                                        <p:tav tm="0">
                                          <p:val>
                                            <p:strVal val="ppt_y"/>
                                          </p:val>
                                        </p:tav>
                                        <p:tav tm="100000">
                                          <p:val>
                                            <p:strVal val="ppt_y-.03"/>
                                          </p:val>
                                        </p:tav>
                                      </p:tavLst>
                                    </p:anim>
                                    <p:anim calcmode="lin" valueType="num">
                                      <p:cBhvr>
                                        <p:cTn id="21" dur="900" accel="100000">
                                          <p:stCondLst>
                                            <p:cond delay="100"/>
                                          </p:stCondLst>
                                        </p:cTn>
                                        <p:tgtEl>
                                          <p:spTgt spid="4"/>
                                        </p:tgtEl>
                                        <p:attrNameLst>
                                          <p:attrName>ppt_y</p:attrName>
                                        </p:attrNameLst>
                                      </p:cBhvr>
                                      <p:tavLst>
                                        <p:tav tm="0">
                                          <p:val>
                                            <p:strVal val="ppt_y"/>
                                          </p:val>
                                        </p:tav>
                                        <p:tav tm="100000">
                                          <p:val>
                                            <p:strVal val="ppt_y+1"/>
                                          </p:val>
                                        </p:tav>
                                      </p:tavLst>
                                    </p:anim>
                                    <p:set>
                                      <p:cBhvr>
                                        <p:cTn id="22"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17999">
              <a:srgbClr val="FCFEA4"/>
            </a:gs>
            <a:gs pos="36000">
              <a:srgbClr val="FFCCFF"/>
            </a:gs>
            <a:gs pos="61000">
              <a:schemeClr val="bg1"/>
            </a:gs>
            <a:gs pos="82001">
              <a:schemeClr val="bg2"/>
            </a:gs>
            <a:gs pos="100000">
              <a:srgbClr val="CCCCFF"/>
            </a:gs>
          </a:gsLst>
          <a:lin ang="5400000" scaled="0"/>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39553" y="620688"/>
            <a:ext cx="7992888" cy="1399379"/>
          </a:xfrm>
        </p:spPr>
        <p:txBody>
          <a:bodyPr>
            <a:noAutofit/>
          </a:bodyPr>
          <a:lstStyle/>
          <a:p>
            <a:r>
              <a:rPr lang="tr-TR" sz="3000" b="1" dirty="0" smtClean="0">
                <a:solidFill>
                  <a:srgbClr val="3333CC"/>
                </a:solidFill>
                <a:latin typeface="Times New Roman" panose="02020603050405020304" pitchFamily="18" charset="0"/>
                <a:cs typeface="Times New Roman" panose="02020603050405020304" pitchFamily="18" charset="0"/>
              </a:rPr>
              <a:t>Öğretmen </a:t>
            </a:r>
            <a:r>
              <a:rPr lang="tr-TR" sz="3000" b="1" dirty="0">
                <a:solidFill>
                  <a:srgbClr val="3333CC"/>
                </a:solidFill>
                <a:latin typeface="Times New Roman" panose="02020603050405020304" pitchFamily="18" charset="0"/>
                <a:cs typeface="Times New Roman" panose="02020603050405020304" pitchFamily="18" charset="0"/>
              </a:rPr>
              <a:t>adaylarının, kitapların </a:t>
            </a:r>
            <a:r>
              <a:rPr lang="tr-TR" sz="3000" b="1" dirty="0" smtClean="0">
                <a:solidFill>
                  <a:srgbClr val="3333CC"/>
                </a:solidFill>
                <a:latin typeface="Times New Roman" panose="02020603050405020304" pitchFamily="18" charset="0"/>
                <a:cs typeface="Times New Roman" panose="02020603050405020304" pitchFamily="18" charset="0"/>
              </a:rPr>
              <a:t>içerdiği </a:t>
            </a:r>
            <a:r>
              <a:rPr lang="tr-TR" sz="3000" b="1" dirty="0">
                <a:solidFill>
                  <a:srgbClr val="3333CC"/>
                </a:solidFill>
                <a:latin typeface="Times New Roman" panose="02020603050405020304" pitchFamily="18" charset="0"/>
                <a:cs typeface="Times New Roman" panose="02020603050405020304" pitchFamily="18" charset="0"/>
              </a:rPr>
              <a:t>görsel unsurlar ile ilgili </a:t>
            </a:r>
            <a:r>
              <a:rPr lang="tr-TR" sz="3000" b="1" dirty="0" smtClean="0">
                <a:solidFill>
                  <a:srgbClr val="3333CC"/>
                </a:solidFill>
                <a:latin typeface="Times New Roman" panose="02020603050405020304" pitchFamily="18" charset="0"/>
                <a:cs typeface="Times New Roman" panose="02020603050405020304" pitchFamily="18" charset="0"/>
              </a:rPr>
              <a:t>görüşleri</a:t>
            </a:r>
            <a:r>
              <a:rPr lang="tr-TR" sz="3000" b="1" dirty="0">
                <a:solidFill>
                  <a:srgbClr val="3333CC"/>
                </a:solidFill>
                <a:latin typeface="AR CENA" pitchFamily="2" charset="0"/>
              </a:rPr>
              <a:t>:</a:t>
            </a:r>
          </a:p>
        </p:txBody>
      </p:sp>
      <p:sp>
        <p:nvSpPr>
          <p:cNvPr id="3" name="2 İçerik Yer Tutucusu"/>
          <p:cNvSpPr>
            <a:spLocks noGrp="1"/>
          </p:cNvSpPr>
          <p:nvPr>
            <p:ph idx="1"/>
          </p:nvPr>
        </p:nvSpPr>
        <p:spPr>
          <a:xfrm>
            <a:off x="755576" y="2060848"/>
            <a:ext cx="7560840" cy="2692895"/>
          </a:xfrm>
        </p:spPr>
        <p:txBody>
          <a:bodyPr>
            <a:normAutofit fontScale="92500" lnSpcReduction="10000"/>
          </a:bodyPr>
          <a:lstStyle/>
          <a:p>
            <a:r>
              <a:rPr lang="tr-TR" sz="3200" dirty="0" smtClean="0">
                <a:latin typeface="Times New Roman" panose="02020603050405020304" pitchFamily="18" charset="0"/>
                <a:cs typeface="Times New Roman" panose="02020603050405020304" pitchFamily="18" charset="0"/>
              </a:rPr>
              <a:t>Öğretmem </a:t>
            </a:r>
            <a:r>
              <a:rPr lang="tr-TR" sz="3200" dirty="0">
                <a:latin typeface="Times New Roman" panose="02020603050405020304" pitchFamily="18" charset="0"/>
                <a:cs typeface="Times New Roman" panose="02020603050405020304" pitchFamily="18" charset="0"/>
              </a:rPr>
              <a:t>adayları görsel unsurlar bakımından genel olarak kitabı </a:t>
            </a:r>
            <a:r>
              <a:rPr lang="tr-TR" sz="3200" dirty="0" smtClean="0">
                <a:latin typeface="Times New Roman" panose="02020603050405020304" pitchFamily="18" charset="0"/>
                <a:cs typeface="Times New Roman" panose="02020603050405020304" pitchFamily="18" charset="0"/>
              </a:rPr>
              <a:t>yeterli bulmaktadırlar.</a:t>
            </a:r>
            <a:r>
              <a:rPr lang="tr-TR" sz="3200" dirty="0">
                <a:latin typeface="Times New Roman" panose="02020603050405020304" pitchFamily="18" charset="0"/>
                <a:cs typeface="Times New Roman" panose="02020603050405020304" pitchFamily="18" charset="0"/>
              </a:rPr>
              <a:t> Konuların anlatımında kullanılan metinlerin, ne </a:t>
            </a:r>
            <a:r>
              <a:rPr lang="tr-TR" sz="3200" dirty="0" smtClean="0">
                <a:latin typeface="Times New Roman" panose="02020603050405020304" pitchFamily="18" charset="0"/>
                <a:cs typeface="Times New Roman" panose="02020603050405020304" pitchFamily="18" charset="0"/>
              </a:rPr>
              <a:t>okunamayacak kadar </a:t>
            </a:r>
            <a:r>
              <a:rPr lang="tr-TR" sz="3200" dirty="0">
                <a:latin typeface="Times New Roman" panose="02020603050405020304" pitchFamily="18" charset="0"/>
                <a:cs typeface="Times New Roman" panose="02020603050405020304" pitchFamily="18" charset="0"/>
              </a:rPr>
              <a:t>küçük ne de ilgiyi </a:t>
            </a:r>
            <a:r>
              <a:rPr lang="tr-TR" sz="3200" dirty="0" smtClean="0">
                <a:latin typeface="Times New Roman" panose="02020603050405020304" pitchFamily="18" charset="0"/>
                <a:cs typeface="Times New Roman" panose="02020603050405020304" pitchFamily="18" charset="0"/>
              </a:rPr>
              <a:t>dağıtacak </a:t>
            </a:r>
            <a:r>
              <a:rPr lang="tr-TR" sz="3200" dirty="0">
                <a:latin typeface="Times New Roman" panose="02020603050405020304" pitchFamily="18" charset="0"/>
                <a:cs typeface="Times New Roman" panose="02020603050405020304" pitchFamily="18" charset="0"/>
              </a:rPr>
              <a:t>kadar çok büyük </a:t>
            </a:r>
            <a:r>
              <a:rPr lang="tr-TR" sz="3200" dirty="0" smtClean="0">
                <a:latin typeface="Times New Roman" panose="02020603050405020304" pitchFamily="18" charset="0"/>
                <a:cs typeface="Times New Roman" panose="02020603050405020304" pitchFamily="18" charset="0"/>
              </a:rPr>
              <a:t>yazıldığı belirtilmiştir</a:t>
            </a:r>
            <a:r>
              <a:rPr lang="tr-TR" sz="3200" dirty="0" smtClean="0">
                <a:latin typeface="AR CENA" pitchFamily="2" charset="0"/>
              </a:rPr>
              <a:t>. </a:t>
            </a:r>
          </a:p>
          <a:p>
            <a:endParaRPr lang="tr-TR" dirty="0"/>
          </a:p>
        </p:txBody>
      </p:sp>
      <p:pic>
        <p:nvPicPr>
          <p:cNvPr id="12290" name="Picture 2" descr="C:\Users\candan\Desktop\resimler görsellik\images (3).jpg"/>
          <p:cNvPicPr>
            <a:picLocks noChangeAspect="1" noChangeArrowheads="1"/>
          </p:cNvPicPr>
          <p:nvPr/>
        </p:nvPicPr>
        <p:blipFill>
          <a:blip r:embed="rId2" cstate="print"/>
          <a:srcRect/>
          <a:stretch>
            <a:fillRect/>
          </a:stretch>
        </p:blipFill>
        <p:spPr bwMode="auto">
          <a:xfrm>
            <a:off x="6156176" y="4653136"/>
            <a:ext cx="2016224" cy="136815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wipe(down)">
                                      <p:cBhvr>
                                        <p:cTn id="14" dur="580">
                                          <p:stCondLst>
                                            <p:cond delay="0"/>
                                          </p:stCondLst>
                                        </p:cTn>
                                        <p:tgtEl>
                                          <p:spTgt spid="12290"/>
                                        </p:tgtEl>
                                      </p:cBhvr>
                                    </p:animEffect>
                                    <p:anim calcmode="lin" valueType="num">
                                      <p:cBhvr>
                                        <p:cTn id="15"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20" dur="26">
                                          <p:stCondLst>
                                            <p:cond delay="650"/>
                                          </p:stCondLst>
                                        </p:cTn>
                                        <p:tgtEl>
                                          <p:spTgt spid="12290"/>
                                        </p:tgtEl>
                                      </p:cBhvr>
                                      <p:to x="100000" y="60000"/>
                                    </p:animScale>
                                    <p:animScale>
                                      <p:cBhvr>
                                        <p:cTn id="21" dur="166" decel="50000">
                                          <p:stCondLst>
                                            <p:cond delay="676"/>
                                          </p:stCondLst>
                                        </p:cTn>
                                        <p:tgtEl>
                                          <p:spTgt spid="12290"/>
                                        </p:tgtEl>
                                      </p:cBhvr>
                                      <p:to x="100000" y="100000"/>
                                    </p:animScale>
                                    <p:animScale>
                                      <p:cBhvr>
                                        <p:cTn id="22" dur="26">
                                          <p:stCondLst>
                                            <p:cond delay="1312"/>
                                          </p:stCondLst>
                                        </p:cTn>
                                        <p:tgtEl>
                                          <p:spTgt spid="12290"/>
                                        </p:tgtEl>
                                      </p:cBhvr>
                                      <p:to x="100000" y="80000"/>
                                    </p:animScale>
                                    <p:animScale>
                                      <p:cBhvr>
                                        <p:cTn id="23" dur="166" decel="50000">
                                          <p:stCondLst>
                                            <p:cond delay="1338"/>
                                          </p:stCondLst>
                                        </p:cTn>
                                        <p:tgtEl>
                                          <p:spTgt spid="12290"/>
                                        </p:tgtEl>
                                      </p:cBhvr>
                                      <p:to x="100000" y="100000"/>
                                    </p:animScale>
                                    <p:animScale>
                                      <p:cBhvr>
                                        <p:cTn id="24" dur="26">
                                          <p:stCondLst>
                                            <p:cond delay="1642"/>
                                          </p:stCondLst>
                                        </p:cTn>
                                        <p:tgtEl>
                                          <p:spTgt spid="12290"/>
                                        </p:tgtEl>
                                      </p:cBhvr>
                                      <p:to x="100000" y="90000"/>
                                    </p:animScale>
                                    <p:animScale>
                                      <p:cBhvr>
                                        <p:cTn id="25" dur="166" decel="50000">
                                          <p:stCondLst>
                                            <p:cond delay="1668"/>
                                          </p:stCondLst>
                                        </p:cTn>
                                        <p:tgtEl>
                                          <p:spTgt spid="12290"/>
                                        </p:tgtEl>
                                      </p:cBhvr>
                                      <p:to x="100000" y="100000"/>
                                    </p:animScale>
                                    <p:animScale>
                                      <p:cBhvr>
                                        <p:cTn id="26" dur="26">
                                          <p:stCondLst>
                                            <p:cond delay="1808"/>
                                          </p:stCondLst>
                                        </p:cTn>
                                        <p:tgtEl>
                                          <p:spTgt spid="12290"/>
                                        </p:tgtEl>
                                      </p:cBhvr>
                                      <p:to x="100000" y="95000"/>
                                    </p:animScale>
                                    <p:animScale>
                                      <p:cBhvr>
                                        <p:cTn id="27" dur="166" decel="50000">
                                          <p:stCondLst>
                                            <p:cond delay="1834"/>
                                          </p:stCondLst>
                                        </p:cTn>
                                        <p:tgtEl>
                                          <p:spTgt spid="1229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xit" presetSubtype="0" fill="hold" grpId="1" nodeType="clickEffect">
                                  <p:stCondLst>
                                    <p:cond delay="0"/>
                                  </p:stCondLst>
                                  <p:childTnLst>
                                    <p:animEffect transition="out" filter="fade">
                                      <p:cBhvr>
                                        <p:cTn id="38" dur="1000"/>
                                        <p:tgtEl>
                                          <p:spTgt spid="3">
                                            <p:txEl>
                                              <p:pRg st="0" end="0"/>
                                            </p:txEl>
                                          </p:spTgt>
                                        </p:tgtEl>
                                      </p:cBhvr>
                                    </p:animEffect>
                                    <p:anim calcmode="lin" valueType="num">
                                      <p:cBhvr>
                                        <p:cTn id="39"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40"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41"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42" dur="1" fill="hold">
                                          <p:stCondLst>
                                            <p:cond delay="999"/>
                                          </p:stCondLst>
                                        </p:cTn>
                                        <p:tgtEl>
                                          <p:spTgt spid="3">
                                            <p:txEl>
                                              <p:pRg st="0" end="0"/>
                                            </p:txEl>
                                          </p:spTgt>
                                        </p:tgtEl>
                                        <p:attrNameLst>
                                          <p:attrName>style.visibility</p:attrName>
                                        </p:attrNameLst>
                                      </p:cBhvr>
                                      <p:to>
                                        <p:strVal val="hidden"/>
                                      </p:to>
                                    </p:set>
                                  </p:childTnLst>
                                </p:cTn>
                              </p:par>
                              <p:par>
                                <p:cTn id="43" presetID="37" presetClass="exit" presetSubtype="0" fill="hold" grpId="1" nodeType="withEffect">
                                  <p:stCondLst>
                                    <p:cond delay="0"/>
                                  </p:stCondLst>
                                  <p:iterate type="lt">
                                    <p:tmPct val="0"/>
                                  </p:iterate>
                                  <p:childTnLst>
                                    <p:animEffect transition="out" filter="fade">
                                      <p:cBhvr>
                                        <p:cTn id="44" dur="1000"/>
                                        <p:tgtEl>
                                          <p:spTgt spid="2"/>
                                        </p:tgtEl>
                                      </p:cBhvr>
                                    </p:animEffect>
                                    <p:anim calcmode="lin" valueType="num">
                                      <p:cBhvr>
                                        <p:cTn id="45" dur="1000"/>
                                        <p:tgtEl>
                                          <p:spTgt spid="2"/>
                                        </p:tgtEl>
                                        <p:attrNameLst>
                                          <p:attrName>ppt_x</p:attrName>
                                        </p:attrNameLst>
                                      </p:cBhvr>
                                      <p:tavLst>
                                        <p:tav tm="0">
                                          <p:val>
                                            <p:strVal val="ppt_x"/>
                                          </p:val>
                                        </p:tav>
                                        <p:tav tm="100000">
                                          <p:val>
                                            <p:strVal val="ppt_x"/>
                                          </p:val>
                                        </p:tav>
                                      </p:tavLst>
                                    </p:anim>
                                    <p:anim calcmode="lin" valueType="num">
                                      <p:cBhvr>
                                        <p:cTn id="46" dur="100" decel="100000"/>
                                        <p:tgtEl>
                                          <p:spTgt spid="2"/>
                                        </p:tgtEl>
                                        <p:attrNameLst>
                                          <p:attrName>ppt_y</p:attrName>
                                        </p:attrNameLst>
                                      </p:cBhvr>
                                      <p:tavLst>
                                        <p:tav tm="0">
                                          <p:val>
                                            <p:strVal val="ppt_y"/>
                                          </p:val>
                                        </p:tav>
                                        <p:tav tm="100000">
                                          <p:val>
                                            <p:strVal val="ppt_y-.03"/>
                                          </p:val>
                                        </p:tav>
                                      </p:tavLst>
                                    </p:anim>
                                    <p:anim calcmode="lin" valueType="num">
                                      <p:cBhvr>
                                        <p:cTn id="47" dur="900" accel="100000">
                                          <p:stCondLst>
                                            <p:cond delay="100"/>
                                          </p:stCondLst>
                                        </p:cTn>
                                        <p:tgtEl>
                                          <p:spTgt spid="2"/>
                                        </p:tgtEl>
                                        <p:attrNameLst>
                                          <p:attrName>ppt_y</p:attrName>
                                        </p:attrNameLst>
                                      </p:cBhvr>
                                      <p:tavLst>
                                        <p:tav tm="0">
                                          <p:val>
                                            <p:strVal val="ppt_y"/>
                                          </p:val>
                                        </p:tav>
                                        <p:tav tm="100000">
                                          <p:val>
                                            <p:strVal val="ppt_y+1"/>
                                          </p:val>
                                        </p:tav>
                                      </p:tavLst>
                                    </p:anim>
                                    <p:set>
                                      <p:cBhvr>
                                        <p:cTn id="48" dur="1" fill="hold">
                                          <p:stCondLst>
                                            <p:cond delay="999"/>
                                          </p:stCondLst>
                                        </p:cTn>
                                        <p:tgtEl>
                                          <p:spTgt spid="2"/>
                                        </p:tgtEl>
                                        <p:attrNameLst>
                                          <p:attrName>style.visibility</p:attrName>
                                        </p:attrNameLst>
                                      </p:cBhvr>
                                      <p:to>
                                        <p:strVal val="hidden"/>
                                      </p:to>
                                    </p:set>
                                  </p:childTnLst>
                                </p:cTn>
                              </p:par>
                              <p:par>
                                <p:cTn id="49" presetID="37" presetClass="exit" presetSubtype="0" fill="hold" nodeType="withEffect">
                                  <p:stCondLst>
                                    <p:cond delay="0"/>
                                  </p:stCondLst>
                                  <p:childTnLst>
                                    <p:animEffect transition="out" filter="fade">
                                      <p:cBhvr>
                                        <p:cTn id="50" dur="1000"/>
                                        <p:tgtEl>
                                          <p:spTgt spid="12290"/>
                                        </p:tgtEl>
                                      </p:cBhvr>
                                    </p:animEffect>
                                    <p:anim calcmode="lin" valueType="num">
                                      <p:cBhvr>
                                        <p:cTn id="51" dur="1000"/>
                                        <p:tgtEl>
                                          <p:spTgt spid="12290"/>
                                        </p:tgtEl>
                                        <p:attrNameLst>
                                          <p:attrName>ppt_x</p:attrName>
                                        </p:attrNameLst>
                                      </p:cBhvr>
                                      <p:tavLst>
                                        <p:tav tm="0">
                                          <p:val>
                                            <p:strVal val="ppt_x"/>
                                          </p:val>
                                        </p:tav>
                                        <p:tav tm="100000">
                                          <p:val>
                                            <p:strVal val="ppt_x"/>
                                          </p:val>
                                        </p:tav>
                                      </p:tavLst>
                                    </p:anim>
                                    <p:anim calcmode="lin" valueType="num">
                                      <p:cBhvr>
                                        <p:cTn id="52" dur="100" decel="100000"/>
                                        <p:tgtEl>
                                          <p:spTgt spid="12290"/>
                                        </p:tgtEl>
                                        <p:attrNameLst>
                                          <p:attrName>ppt_y</p:attrName>
                                        </p:attrNameLst>
                                      </p:cBhvr>
                                      <p:tavLst>
                                        <p:tav tm="0">
                                          <p:val>
                                            <p:strVal val="ppt_y"/>
                                          </p:val>
                                        </p:tav>
                                        <p:tav tm="100000">
                                          <p:val>
                                            <p:strVal val="ppt_y-.03"/>
                                          </p:val>
                                        </p:tav>
                                      </p:tavLst>
                                    </p:anim>
                                    <p:anim calcmode="lin" valueType="num">
                                      <p:cBhvr>
                                        <p:cTn id="53" dur="900" accel="100000">
                                          <p:stCondLst>
                                            <p:cond delay="100"/>
                                          </p:stCondLst>
                                        </p:cTn>
                                        <p:tgtEl>
                                          <p:spTgt spid="12290"/>
                                        </p:tgtEl>
                                        <p:attrNameLst>
                                          <p:attrName>ppt_y</p:attrName>
                                        </p:attrNameLst>
                                      </p:cBhvr>
                                      <p:tavLst>
                                        <p:tav tm="0">
                                          <p:val>
                                            <p:strVal val="ppt_y"/>
                                          </p:val>
                                        </p:tav>
                                        <p:tav tm="100000">
                                          <p:val>
                                            <p:strVal val="ppt_y+1"/>
                                          </p:val>
                                        </p:tav>
                                      </p:tavLst>
                                    </p:anim>
                                    <p:set>
                                      <p:cBhvr>
                                        <p:cTn id="54" dur="1" fill="hold">
                                          <p:stCondLst>
                                            <p:cond delay="999"/>
                                          </p:stCondLst>
                                        </p:cTn>
                                        <p:tgtEl>
                                          <p:spTgt spid="122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17999">
              <a:srgbClr val="FCFEA4"/>
            </a:gs>
            <a:gs pos="36000">
              <a:schemeClr val="bg1"/>
            </a:gs>
            <a:gs pos="61000">
              <a:srgbClr val="FFCCFF"/>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836712"/>
            <a:ext cx="7704856" cy="3384377"/>
          </a:xfrm>
        </p:spPr>
        <p:txBody>
          <a:bodyPr>
            <a:normAutofit lnSpcReduction="10000"/>
          </a:bodyPr>
          <a:lstStyle/>
          <a:p>
            <a:r>
              <a:rPr lang="tr-TR" sz="3200" dirty="0" smtClean="0">
                <a:latin typeface="Times New Roman" panose="02020603050405020304" pitchFamily="18" charset="0"/>
                <a:cs typeface="Times New Roman" panose="02020603050405020304" pitchFamily="18" charset="0"/>
              </a:rPr>
              <a:t>Kitaptaki metinler ve görsel unsurlar ile ilgili görüşler değerlendirildiğinde ise, genel olarak öğrencilerin yas ve gelişim seviyesine uygun olduğu, görsel ögelerin yazılı metnin içerisine uygun bir şekilde yerleştirildiği görüşlerinin hâkim olduğu görülmektedir.</a:t>
            </a:r>
          </a:p>
          <a:p>
            <a:endParaRPr lang="tr-TR" dirty="0"/>
          </a:p>
        </p:txBody>
      </p:sp>
      <p:pic>
        <p:nvPicPr>
          <p:cNvPr id="13314" name="Picture 2" descr="C:\Users\candan\Desktop\resimler görsellik\k_01115202_books.png"/>
          <p:cNvPicPr>
            <a:picLocks noChangeAspect="1" noChangeArrowheads="1"/>
          </p:cNvPicPr>
          <p:nvPr/>
        </p:nvPicPr>
        <p:blipFill>
          <a:blip r:embed="rId2" cstate="print"/>
          <a:srcRect/>
          <a:stretch>
            <a:fillRect/>
          </a:stretch>
        </p:blipFill>
        <p:spPr bwMode="auto">
          <a:xfrm>
            <a:off x="2411760" y="4077072"/>
            <a:ext cx="4114800" cy="165618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nodeType="clickEffect">
                                  <p:stCondLst>
                                    <p:cond delay="0"/>
                                  </p:stCondLst>
                                  <p:childTnLst>
                                    <p:set>
                                      <p:cBhvr>
                                        <p:cTn id="13" dur="1" fill="hold">
                                          <p:stCondLst>
                                            <p:cond delay="0"/>
                                          </p:stCondLst>
                                        </p:cTn>
                                        <p:tgtEl>
                                          <p:spTgt spid="13314"/>
                                        </p:tgtEl>
                                        <p:attrNameLst>
                                          <p:attrName>style.visibility</p:attrName>
                                        </p:attrNameLst>
                                      </p:cBhvr>
                                      <p:to>
                                        <p:strVal val="visible"/>
                                      </p:to>
                                    </p:set>
                                    <p:anim calcmode="lin" valueType="num">
                                      <p:cBhvr>
                                        <p:cTn id="14" dur="5000" fill="hold"/>
                                        <p:tgtEl>
                                          <p:spTgt spid="13314"/>
                                        </p:tgtEl>
                                        <p:attrNameLst>
                                          <p:attrName>ppt_w</p:attrName>
                                        </p:attrNameLst>
                                      </p:cBhvr>
                                      <p:tavLst>
                                        <p:tav tm="0" fmla="#ppt_w*sin(2.5*pi*$)">
                                          <p:val>
                                            <p:fltVal val="0"/>
                                          </p:val>
                                        </p:tav>
                                        <p:tav tm="100000">
                                          <p:val>
                                            <p:fltVal val="1"/>
                                          </p:val>
                                        </p:tav>
                                      </p:tavLst>
                                    </p:anim>
                                    <p:anim calcmode="lin" valueType="num">
                                      <p:cBhvr>
                                        <p:cTn id="15" dur="5000" fill="hold"/>
                                        <p:tgtEl>
                                          <p:spTgt spid="1331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xit" presetSubtype="0" fill="hold" grpId="1" nodeType="clickEffect">
                                  <p:stCondLst>
                                    <p:cond delay="0"/>
                                  </p:stCondLst>
                                  <p:childTnLst>
                                    <p:animEffect transition="out" filter="fade">
                                      <p:cBhvr>
                                        <p:cTn id="19" dur="1000"/>
                                        <p:tgtEl>
                                          <p:spTgt spid="3">
                                            <p:txEl>
                                              <p:pRg st="0" end="0"/>
                                            </p:txEl>
                                          </p:spTgt>
                                        </p:tgtEl>
                                      </p:cBhvr>
                                    </p:animEffect>
                                    <p:anim calcmode="lin" valueType="num">
                                      <p:cBhvr>
                                        <p:cTn id="20"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22"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23" dur="1" fill="hold">
                                          <p:stCondLst>
                                            <p:cond delay="999"/>
                                          </p:stCondLst>
                                        </p:cTn>
                                        <p:tgtEl>
                                          <p:spTgt spid="3">
                                            <p:txEl>
                                              <p:pRg st="0" end="0"/>
                                            </p:txEl>
                                          </p:spTgt>
                                        </p:tgtEl>
                                        <p:attrNameLst>
                                          <p:attrName>style.visibility</p:attrName>
                                        </p:attrNameLst>
                                      </p:cBhvr>
                                      <p:to>
                                        <p:strVal val="hidden"/>
                                      </p:to>
                                    </p:set>
                                  </p:childTnLst>
                                </p:cTn>
                              </p:par>
                              <p:par>
                                <p:cTn id="24" presetID="37" presetClass="exit" presetSubtype="0" fill="hold" nodeType="withEffect">
                                  <p:stCondLst>
                                    <p:cond delay="0"/>
                                  </p:stCondLst>
                                  <p:childTnLst>
                                    <p:animEffect transition="out" filter="fade">
                                      <p:cBhvr>
                                        <p:cTn id="25" dur="1000"/>
                                        <p:tgtEl>
                                          <p:spTgt spid="13314"/>
                                        </p:tgtEl>
                                      </p:cBhvr>
                                    </p:animEffect>
                                    <p:anim calcmode="lin" valueType="num">
                                      <p:cBhvr>
                                        <p:cTn id="26" dur="1000"/>
                                        <p:tgtEl>
                                          <p:spTgt spid="13314"/>
                                        </p:tgtEl>
                                        <p:attrNameLst>
                                          <p:attrName>ppt_x</p:attrName>
                                        </p:attrNameLst>
                                      </p:cBhvr>
                                      <p:tavLst>
                                        <p:tav tm="0">
                                          <p:val>
                                            <p:strVal val="ppt_x"/>
                                          </p:val>
                                        </p:tav>
                                        <p:tav tm="100000">
                                          <p:val>
                                            <p:strVal val="ppt_x"/>
                                          </p:val>
                                        </p:tav>
                                      </p:tavLst>
                                    </p:anim>
                                    <p:anim calcmode="lin" valueType="num">
                                      <p:cBhvr>
                                        <p:cTn id="27" dur="100" decel="100000"/>
                                        <p:tgtEl>
                                          <p:spTgt spid="13314"/>
                                        </p:tgtEl>
                                        <p:attrNameLst>
                                          <p:attrName>ppt_y</p:attrName>
                                        </p:attrNameLst>
                                      </p:cBhvr>
                                      <p:tavLst>
                                        <p:tav tm="0">
                                          <p:val>
                                            <p:strVal val="ppt_y"/>
                                          </p:val>
                                        </p:tav>
                                        <p:tav tm="100000">
                                          <p:val>
                                            <p:strVal val="ppt_y-.03"/>
                                          </p:val>
                                        </p:tav>
                                      </p:tavLst>
                                    </p:anim>
                                    <p:anim calcmode="lin" valueType="num">
                                      <p:cBhvr>
                                        <p:cTn id="28" dur="900" accel="100000">
                                          <p:stCondLst>
                                            <p:cond delay="100"/>
                                          </p:stCondLst>
                                        </p:cTn>
                                        <p:tgtEl>
                                          <p:spTgt spid="13314"/>
                                        </p:tgtEl>
                                        <p:attrNameLst>
                                          <p:attrName>ppt_y</p:attrName>
                                        </p:attrNameLst>
                                      </p:cBhvr>
                                      <p:tavLst>
                                        <p:tav tm="0">
                                          <p:val>
                                            <p:strVal val="ppt_y"/>
                                          </p:val>
                                        </p:tav>
                                        <p:tav tm="100000">
                                          <p:val>
                                            <p:strVal val="ppt_y+1"/>
                                          </p:val>
                                        </p:tav>
                                      </p:tavLst>
                                    </p:anim>
                                    <p:set>
                                      <p:cBhvr>
                                        <p:cTn id="29" dur="1" fill="hold">
                                          <p:stCondLst>
                                            <p:cond delay="999"/>
                                          </p:stCondLst>
                                        </p:cTn>
                                        <p:tgtEl>
                                          <p:spTgt spid="133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5085184"/>
            <a:ext cx="6839744" cy="936104"/>
          </a:xfrm>
        </p:spPr>
        <p:txBody>
          <a:bodyPr>
            <a:noAutofit/>
          </a:bodyPr>
          <a:lstStyle/>
          <a:p>
            <a:r>
              <a:rPr lang="tr-TR" sz="2800" b="1" dirty="0" smtClean="0"/>
              <a:t>Fen </a:t>
            </a:r>
            <a:r>
              <a:rPr lang="tr-TR" sz="2800" b="1" dirty="0"/>
              <a:t>Bilgisi 6. Sınıf Kitabı 18. Sayfada Yer Alan Bitki </a:t>
            </a:r>
            <a:r>
              <a:rPr lang="tr-TR" sz="2800" b="1" dirty="0" smtClean="0"/>
              <a:t>ve Hayvan</a:t>
            </a:r>
            <a:r>
              <a:rPr lang="tr-TR" sz="2800" b="1" dirty="0"/>
              <a:t> </a:t>
            </a:r>
            <a:r>
              <a:rPr lang="tr-TR" sz="2800" b="1" dirty="0" smtClean="0"/>
              <a:t>Hücresindeki </a:t>
            </a:r>
            <a:r>
              <a:rPr lang="tr-TR" sz="2800" b="1" dirty="0" err="1"/>
              <a:t>Organelleri</a:t>
            </a:r>
            <a:r>
              <a:rPr lang="tr-TR" sz="2800" b="1" dirty="0"/>
              <a:t> Gösteren Sekil</a:t>
            </a:r>
            <a:endParaRPr lang="tr-TR" sz="2800" dirty="0"/>
          </a:p>
        </p:txBody>
      </p:sp>
      <p:sp>
        <p:nvSpPr>
          <p:cNvPr id="5" name="4 İçerik Yer Tutucusu"/>
          <p:cNvSpPr>
            <a:spLocks noGrp="1"/>
          </p:cNvSpPr>
          <p:nvPr>
            <p:ph idx="1"/>
          </p:nvPr>
        </p:nvSpPr>
        <p:spPr>
          <a:xfrm>
            <a:off x="914400" y="564724"/>
            <a:ext cx="8229600" cy="648072"/>
          </a:xfrm>
        </p:spPr>
        <p:txBody>
          <a:bodyPr/>
          <a:lstStyle/>
          <a:p>
            <a:r>
              <a:rPr lang="tr-TR" b="1" dirty="0" smtClean="0">
                <a:solidFill>
                  <a:srgbClr val="C00000"/>
                </a:solidFill>
              </a:rPr>
              <a:t>SİZCE UYGUN MU?</a:t>
            </a:r>
            <a:endParaRPr lang="tr-TR" b="1" dirty="0">
              <a:solidFill>
                <a:srgbClr val="C00000"/>
              </a:solidFill>
            </a:endParaRPr>
          </a:p>
        </p:txBody>
      </p:sp>
      <p:pic>
        <p:nvPicPr>
          <p:cNvPr id="6" name="Picture 2"/>
          <p:cNvPicPr>
            <a:picLocks noChangeAspect="1" noChangeArrowheads="1"/>
          </p:cNvPicPr>
          <p:nvPr/>
        </p:nvPicPr>
        <p:blipFill>
          <a:blip r:embed="rId2" cstate="print"/>
          <a:srcRect/>
          <a:stretch>
            <a:fillRect/>
          </a:stretch>
        </p:blipFill>
        <p:spPr bwMode="auto">
          <a:xfrm>
            <a:off x="971600" y="1196752"/>
            <a:ext cx="7056784" cy="3429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
                                            <p:txEl>
                                              <p:pRg st="0" end="0"/>
                                            </p:txEl>
                                          </p:spTgt>
                                        </p:tgtEl>
                                        <p:attrNameLst>
                                          <p:attrName>ppt_w</p:attrName>
                                        </p:attrNameLst>
                                      </p:cBhvr>
                                    </p:anim>
                                    <p:anim by="(#ppt_w*0.50)" calcmode="lin" valueType="num">
                                      <p:cBhvr>
                                        <p:cTn id="8" dur="500" decel="50000" autoRev="1" fill="hold">
                                          <p:stCondLst>
                                            <p:cond delay="0"/>
                                          </p:stCondLst>
                                        </p:cTn>
                                        <p:tgtEl>
                                          <p:spTgt spid="5">
                                            <p:txEl>
                                              <p:pRg st="0" end="0"/>
                                            </p:txEl>
                                          </p:spTgt>
                                        </p:tgtEl>
                                        <p:attrNameLst>
                                          <p:attrName>ppt_x</p:attrName>
                                        </p:attrNameLst>
                                      </p:cBhvr>
                                    </p:anim>
                                    <p:anim from="(-#ppt_h/2)" to="(#ppt_y)" calcmode="lin" valueType="num">
                                      <p:cBhvr>
                                        <p:cTn id="9" dur="1000" fill="hold">
                                          <p:stCondLst>
                                            <p:cond delay="0"/>
                                          </p:stCondLst>
                                        </p:cTn>
                                        <p:tgtEl>
                                          <p:spTgt spid="5">
                                            <p:txEl>
                                              <p:pRg st="0" end="0"/>
                                            </p:txEl>
                                          </p:spTgt>
                                        </p:tgtEl>
                                        <p:attrNameLst>
                                          <p:attrName>ppt_y</p:attrName>
                                        </p:attrNameLst>
                                      </p:cBhvr>
                                    </p:anim>
                                    <p:animRot by="21600000">
                                      <p:cBhvr>
                                        <p:cTn id="10" dur="1000" fill="hold">
                                          <p:stCondLst>
                                            <p:cond delay="0"/>
                                          </p:stCondLst>
                                        </p:cTn>
                                        <p:tgtEl>
                                          <p:spTgt spid="5">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80">
                                          <p:stCondLst>
                                            <p:cond delay="0"/>
                                          </p:stCondLst>
                                        </p:cTn>
                                        <p:tgtEl>
                                          <p:spTgt spid="2"/>
                                        </p:tgtEl>
                                      </p:cBhvr>
                                    </p:animEffect>
                                    <p:anim calcmode="lin" valueType="num">
                                      <p:cBhvr>
                                        <p:cTn id="2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3" dur="26">
                                          <p:stCondLst>
                                            <p:cond delay="650"/>
                                          </p:stCondLst>
                                        </p:cTn>
                                        <p:tgtEl>
                                          <p:spTgt spid="2"/>
                                        </p:tgtEl>
                                      </p:cBhvr>
                                      <p:to x="100000" y="60000"/>
                                    </p:animScale>
                                    <p:animScale>
                                      <p:cBhvr>
                                        <p:cTn id="34" dur="166" decel="50000">
                                          <p:stCondLst>
                                            <p:cond delay="676"/>
                                          </p:stCondLst>
                                        </p:cTn>
                                        <p:tgtEl>
                                          <p:spTgt spid="2"/>
                                        </p:tgtEl>
                                      </p:cBhvr>
                                      <p:to x="100000" y="100000"/>
                                    </p:animScale>
                                    <p:animScale>
                                      <p:cBhvr>
                                        <p:cTn id="35" dur="26">
                                          <p:stCondLst>
                                            <p:cond delay="1312"/>
                                          </p:stCondLst>
                                        </p:cTn>
                                        <p:tgtEl>
                                          <p:spTgt spid="2"/>
                                        </p:tgtEl>
                                      </p:cBhvr>
                                      <p:to x="100000" y="80000"/>
                                    </p:animScale>
                                    <p:animScale>
                                      <p:cBhvr>
                                        <p:cTn id="36" dur="166" decel="50000">
                                          <p:stCondLst>
                                            <p:cond delay="1338"/>
                                          </p:stCondLst>
                                        </p:cTn>
                                        <p:tgtEl>
                                          <p:spTgt spid="2"/>
                                        </p:tgtEl>
                                      </p:cBhvr>
                                      <p:to x="100000" y="100000"/>
                                    </p:animScale>
                                    <p:animScale>
                                      <p:cBhvr>
                                        <p:cTn id="37" dur="26">
                                          <p:stCondLst>
                                            <p:cond delay="1642"/>
                                          </p:stCondLst>
                                        </p:cTn>
                                        <p:tgtEl>
                                          <p:spTgt spid="2"/>
                                        </p:tgtEl>
                                      </p:cBhvr>
                                      <p:to x="100000" y="90000"/>
                                    </p:animScale>
                                    <p:animScale>
                                      <p:cBhvr>
                                        <p:cTn id="38" dur="166" decel="50000">
                                          <p:stCondLst>
                                            <p:cond delay="1668"/>
                                          </p:stCondLst>
                                        </p:cTn>
                                        <p:tgtEl>
                                          <p:spTgt spid="2"/>
                                        </p:tgtEl>
                                      </p:cBhvr>
                                      <p:to x="100000" y="100000"/>
                                    </p:animScale>
                                    <p:animScale>
                                      <p:cBhvr>
                                        <p:cTn id="39" dur="26">
                                          <p:stCondLst>
                                            <p:cond delay="1808"/>
                                          </p:stCondLst>
                                        </p:cTn>
                                        <p:tgtEl>
                                          <p:spTgt spid="2"/>
                                        </p:tgtEl>
                                      </p:cBhvr>
                                      <p:to x="100000" y="95000"/>
                                    </p:animScale>
                                    <p:animScale>
                                      <p:cBhvr>
                                        <p:cTn id="4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chemeClr val="bg2"/>
            </a:gs>
            <a:gs pos="36000">
              <a:schemeClr val="bg1"/>
            </a:gs>
            <a:gs pos="61000">
              <a:schemeClr val="bg2"/>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980728"/>
            <a:ext cx="8229600" cy="5073427"/>
          </a:xfrm>
        </p:spPr>
        <p:txBody>
          <a:bodyPr>
            <a:normAutofit/>
          </a:bodyPr>
          <a:lstStyle/>
          <a:p>
            <a:r>
              <a:rPr lang="tr-TR" sz="3200" dirty="0">
                <a:latin typeface="Times New Roman" panose="02020603050405020304" pitchFamily="18" charset="0"/>
                <a:cs typeface="Times New Roman" panose="02020603050405020304" pitchFamily="18" charset="0"/>
              </a:rPr>
              <a:t>Ancak, 6. sınıf kitabının 18. sayfasında yer alan resimlerde, hücre duvarının </a:t>
            </a:r>
            <a:r>
              <a:rPr lang="tr-TR" sz="3200" dirty="0" smtClean="0">
                <a:latin typeface="Times New Roman" panose="02020603050405020304" pitchFamily="18" charset="0"/>
                <a:cs typeface="Times New Roman" panose="02020603050405020304" pitchFamily="18" charset="0"/>
              </a:rPr>
              <a:t>bitkilere özgü </a:t>
            </a:r>
            <a:r>
              <a:rPr lang="tr-TR" sz="3200" dirty="0">
                <a:latin typeface="Times New Roman" panose="02020603050405020304" pitchFamily="18" charset="0"/>
                <a:cs typeface="Times New Roman" panose="02020603050405020304" pitchFamily="18" charset="0"/>
              </a:rPr>
              <a:t>bir özellik </a:t>
            </a:r>
            <a:r>
              <a:rPr lang="tr-TR" sz="3200" dirty="0" smtClean="0">
                <a:latin typeface="Times New Roman" panose="02020603050405020304" pitchFamily="18" charset="0"/>
                <a:cs typeface="Times New Roman" panose="02020603050405020304" pitchFamily="18" charset="0"/>
              </a:rPr>
              <a:t>olduğu belirtilmediği </a:t>
            </a:r>
            <a:r>
              <a:rPr lang="tr-TR" sz="3200" dirty="0">
                <a:latin typeface="Times New Roman" panose="02020603050405020304" pitchFamily="18" charset="0"/>
                <a:cs typeface="Times New Roman" panose="02020603050405020304" pitchFamily="18" charset="0"/>
              </a:rPr>
              <a:t>için verilen ş</a:t>
            </a:r>
            <a:r>
              <a:rPr lang="tr-TR" sz="3200" dirty="0" smtClean="0">
                <a:latin typeface="Times New Roman" panose="02020603050405020304" pitchFamily="18" charset="0"/>
                <a:cs typeface="Times New Roman" panose="02020603050405020304" pitchFamily="18" charset="0"/>
              </a:rPr>
              <a:t>ekillerin </a:t>
            </a:r>
            <a:r>
              <a:rPr lang="tr-TR" sz="3200" dirty="0">
                <a:latin typeface="Times New Roman" panose="02020603050405020304" pitchFamily="18" charset="0"/>
                <a:cs typeface="Times New Roman" panose="02020603050405020304" pitchFamily="18" charset="0"/>
              </a:rPr>
              <a:t>bitki mi hayvan </a:t>
            </a:r>
            <a:r>
              <a:rPr lang="tr-TR" sz="3200" dirty="0" smtClean="0">
                <a:latin typeface="Times New Roman" panose="02020603050405020304" pitchFamily="18" charset="0"/>
                <a:cs typeface="Times New Roman" panose="02020603050405020304" pitchFamily="18" charset="0"/>
              </a:rPr>
              <a:t>mı hücresi olduğu </a:t>
            </a:r>
            <a:r>
              <a:rPr lang="tr-TR" sz="3200" dirty="0">
                <a:latin typeface="Times New Roman" panose="02020603050405020304" pitchFamily="18" charset="0"/>
                <a:cs typeface="Times New Roman" panose="02020603050405020304" pitchFamily="18" charset="0"/>
              </a:rPr>
              <a:t>belli </a:t>
            </a:r>
            <a:r>
              <a:rPr lang="tr-TR" sz="3200" dirty="0" smtClean="0">
                <a:latin typeface="Times New Roman" panose="02020603050405020304" pitchFamily="18" charset="0"/>
                <a:cs typeface="Times New Roman" panose="02020603050405020304" pitchFamily="18" charset="0"/>
              </a:rPr>
              <a:t>olmadığı</a:t>
            </a:r>
            <a:r>
              <a:rPr lang="tr-TR" sz="3200" dirty="0">
                <a:latin typeface="Times New Roman" panose="02020603050405020304" pitchFamily="18" charset="0"/>
                <a:cs typeface="Times New Roman" panose="02020603050405020304" pitchFamily="18" charset="0"/>
              </a:rPr>
              <a:t>, ayrıca gerek ebat gerekse kullanılan </a:t>
            </a:r>
            <a:r>
              <a:rPr lang="tr-TR" sz="3200" dirty="0" smtClean="0">
                <a:latin typeface="Times New Roman" panose="02020603050405020304" pitchFamily="18" charset="0"/>
                <a:cs typeface="Times New Roman" panose="02020603050405020304" pitchFamily="18" charset="0"/>
              </a:rPr>
              <a:t>renklerin koyuluğu </a:t>
            </a:r>
            <a:r>
              <a:rPr lang="tr-TR" sz="3200" dirty="0">
                <a:latin typeface="Times New Roman" panose="02020603050405020304" pitchFamily="18" charset="0"/>
                <a:cs typeface="Times New Roman" panose="02020603050405020304" pitchFamily="18" charset="0"/>
              </a:rPr>
              <a:t>nedeniyle </a:t>
            </a:r>
            <a:r>
              <a:rPr lang="tr-TR" sz="3200" dirty="0" smtClean="0">
                <a:latin typeface="Times New Roman" panose="02020603050405020304" pitchFamily="18" charset="0"/>
                <a:cs typeface="Times New Roman" panose="02020603050405020304" pitchFamily="18" charset="0"/>
              </a:rPr>
              <a:t>anlaşılır </a:t>
            </a:r>
            <a:r>
              <a:rPr lang="tr-TR" sz="3200" dirty="0">
                <a:latin typeface="Times New Roman" panose="02020603050405020304" pitchFamily="18" charset="0"/>
                <a:cs typeface="Times New Roman" panose="02020603050405020304" pitchFamily="18" charset="0"/>
              </a:rPr>
              <a:t>olmadıklarına dikkat </a:t>
            </a:r>
            <a:r>
              <a:rPr lang="tr-TR" sz="3200" dirty="0" smtClean="0">
                <a:latin typeface="Times New Roman" panose="02020603050405020304" pitchFamily="18" charset="0"/>
                <a:cs typeface="Times New Roman" panose="02020603050405020304" pitchFamily="18" charset="0"/>
              </a:rPr>
              <a:t>çekilmiştir.</a:t>
            </a:r>
            <a:endParaRPr lang="tr-TR"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xit" presetSubtype="0" fill="hold" grpId="1" nodeType="clickEffect">
                                  <p:stCondLst>
                                    <p:cond delay="0"/>
                                  </p:stCondLst>
                                  <p:childTnLst>
                                    <p:animEffect transition="out" filter="fade">
                                      <p:cBhvr>
                                        <p:cTn id="18" dur="1000"/>
                                        <p:tgtEl>
                                          <p:spTgt spid="3">
                                            <p:txEl>
                                              <p:pRg st="0" end="0"/>
                                            </p:txEl>
                                          </p:spTgt>
                                        </p:tgtEl>
                                      </p:cBhvr>
                                    </p:animEffect>
                                    <p:anim calcmode="lin" valueType="num">
                                      <p:cBhvr>
                                        <p:cTn id="19"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21"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22"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candan\Desktop\resimler görsellik\hayvan ve bitki hücresi.jpg"/>
          <p:cNvPicPr>
            <a:picLocks noChangeAspect="1" noChangeArrowheads="1"/>
          </p:cNvPicPr>
          <p:nvPr/>
        </p:nvPicPr>
        <p:blipFill>
          <a:blip r:embed="rId2" cstate="print"/>
          <a:srcRect/>
          <a:stretch>
            <a:fillRect/>
          </a:stretch>
        </p:blipFill>
        <p:spPr bwMode="auto">
          <a:xfrm>
            <a:off x="899592" y="980728"/>
            <a:ext cx="7272808" cy="489654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xit" presetSubtype="0" fill="hold" nodeType="clickEffect">
                                  <p:stCondLst>
                                    <p:cond delay="0"/>
                                  </p:stCondLst>
                                  <p:childTnLst>
                                    <p:animEffect transition="out" filter="fade">
                                      <p:cBhvr>
                                        <p:cTn id="13" dur="1000"/>
                                        <p:tgtEl>
                                          <p:spTgt spid="10242"/>
                                        </p:tgtEl>
                                      </p:cBhvr>
                                    </p:animEffect>
                                    <p:anim calcmode="lin" valueType="num">
                                      <p:cBhvr>
                                        <p:cTn id="14" dur="1000"/>
                                        <p:tgtEl>
                                          <p:spTgt spid="10242"/>
                                        </p:tgtEl>
                                        <p:attrNameLst>
                                          <p:attrName>ppt_x</p:attrName>
                                        </p:attrNameLst>
                                      </p:cBhvr>
                                      <p:tavLst>
                                        <p:tav tm="0">
                                          <p:val>
                                            <p:strVal val="ppt_x"/>
                                          </p:val>
                                        </p:tav>
                                        <p:tav tm="100000">
                                          <p:val>
                                            <p:strVal val="ppt_x"/>
                                          </p:val>
                                        </p:tav>
                                      </p:tavLst>
                                    </p:anim>
                                    <p:anim calcmode="lin" valueType="num">
                                      <p:cBhvr>
                                        <p:cTn id="15" dur="100" decel="100000"/>
                                        <p:tgtEl>
                                          <p:spTgt spid="10242"/>
                                        </p:tgtEl>
                                        <p:attrNameLst>
                                          <p:attrName>ppt_y</p:attrName>
                                        </p:attrNameLst>
                                      </p:cBhvr>
                                      <p:tavLst>
                                        <p:tav tm="0">
                                          <p:val>
                                            <p:strVal val="ppt_y"/>
                                          </p:val>
                                        </p:tav>
                                        <p:tav tm="100000">
                                          <p:val>
                                            <p:strVal val="ppt_y-.03"/>
                                          </p:val>
                                        </p:tav>
                                      </p:tavLst>
                                    </p:anim>
                                    <p:anim calcmode="lin" valueType="num">
                                      <p:cBhvr>
                                        <p:cTn id="16" dur="900" accel="100000">
                                          <p:stCondLst>
                                            <p:cond delay="100"/>
                                          </p:stCondLst>
                                        </p:cTn>
                                        <p:tgtEl>
                                          <p:spTgt spid="10242"/>
                                        </p:tgtEl>
                                        <p:attrNameLst>
                                          <p:attrName>ppt_y</p:attrName>
                                        </p:attrNameLst>
                                      </p:cBhvr>
                                      <p:tavLst>
                                        <p:tav tm="0">
                                          <p:val>
                                            <p:strVal val="ppt_y"/>
                                          </p:val>
                                        </p:tav>
                                        <p:tav tm="100000">
                                          <p:val>
                                            <p:strVal val="ppt_y+1"/>
                                          </p:val>
                                        </p:tav>
                                      </p:tavLst>
                                    </p:anim>
                                    <p:set>
                                      <p:cBhvr>
                                        <p:cTn id="17" dur="1" fill="hold">
                                          <p:stCondLst>
                                            <p:cond delay="999"/>
                                          </p:stCondLst>
                                        </p:cTn>
                                        <p:tgtEl>
                                          <p:spTgt spid="10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5085184"/>
            <a:ext cx="9144000" cy="1224136"/>
          </a:xfrm>
        </p:spPr>
        <p:txBody>
          <a:bodyPr>
            <a:normAutofit fontScale="90000"/>
          </a:bodyPr>
          <a:lstStyle/>
          <a:p>
            <a:r>
              <a:rPr lang="tr-TR" sz="4000" b="1" dirty="0" smtClean="0"/>
              <a:t>Diyaframın </a:t>
            </a:r>
            <a:r>
              <a:rPr lang="tr-TR" sz="4000" b="1" dirty="0"/>
              <a:t>Soluk Alıp Vermedeki Görevlerini Açıklayan Resim</a:t>
            </a:r>
            <a:endParaRPr lang="tr-TR" sz="4000" dirty="0"/>
          </a:p>
        </p:txBody>
      </p:sp>
      <p:pic>
        <p:nvPicPr>
          <p:cNvPr id="2050" name="Picture 2"/>
          <p:cNvPicPr>
            <a:picLocks noGrp="1" noChangeAspect="1" noChangeArrowheads="1"/>
          </p:cNvPicPr>
          <p:nvPr>
            <p:ph idx="1"/>
          </p:nvPr>
        </p:nvPicPr>
        <p:blipFill>
          <a:blip r:embed="rId2" cstate="print"/>
          <a:stretch>
            <a:fillRect/>
          </a:stretch>
        </p:blipFill>
        <p:spPr bwMode="auto">
          <a:xfrm>
            <a:off x="1458051" y="1412776"/>
            <a:ext cx="6196013" cy="3586693"/>
          </a:xfrm>
          <a:prstGeom prst="rect">
            <a:avLst/>
          </a:prstGeom>
          <a:noFill/>
          <a:ln w="9525">
            <a:noFill/>
            <a:miter lim="800000"/>
            <a:headEnd/>
            <a:tailEnd/>
          </a:ln>
        </p:spPr>
      </p:pic>
      <p:sp>
        <p:nvSpPr>
          <p:cNvPr id="5" name="4 Metin kutusu"/>
          <p:cNvSpPr txBox="1"/>
          <p:nvPr/>
        </p:nvSpPr>
        <p:spPr>
          <a:xfrm>
            <a:off x="971600" y="898208"/>
            <a:ext cx="6984776" cy="523220"/>
          </a:xfrm>
          <a:prstGeom prst="rect">
            <a:avLst/>
          </a:prstGeom>
          <a:noFill/>
        </p:spPr>
        <p:txBody>
          <a:bodyPr wrap="square" rtlCol="0">
            <a:spAutoFit/>
          </a:bodyPr>
          <a:lstStyle/>
          <a:p>
            <a:r>
              <a:rPr lang="tr-TR" sz="2800" b="1" dirty="0" smtClean="0">
                <a:solidFill>
                  <a:srgbClr val="C00000"/>
                </a:solidFill>
              </a:rPr>
              <a:t>SİZCE GÖRSEL ÖGEDE Kİ YANLIŞLIK NE?</a:t>
            </a:r>
            <a:endParaRPr lang="tr-TR" sz="28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ipe(down)">
                                      <p:cBhvr>
                                        <p:cTn id="15" dur="580">
                                          <p:stCondLst>
                                            <p:cond delay="0"/>
                                          </p:stCondLst>
                                        </p:cTn>
                                        <p:tgtEl>
                                          <p:spTgt spid="2050"/>
                                        </p:tgtEl>
                                      </p:cBhvr>
                                    </p:animEffect>
                                    <p:anim calcmode="lin" valueType="num">
                                      <p:cBhvr>
                                        <p:cTn id="16"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1" dur="26">
                                          <p:stCondLst>
                                            <p:cond delay="650"/>
                                          </p:stCondLst>
                                        </p:cTn>
                                        <p:tgtEl>
                                          <p:spTgt spid="2050"/>
                                        </p:tgtEl>
                                      </p:cBhvr>
                                      <p:to x="100000" y="60000"/>
                                    </p:animScale>
                                    <p:animScale>
                                      <p:cBhvr>
                                        <p:cTn id="22" dur="166" decel="50000">
                                          <p:stCondLst>
                                            <p:cond delay="676"/>
                                          </p:stCondLst>
                                        </p:cTn>
                                        <p:tgtEl>
                                          <p:spTgt spid="2050"/>
                                        </p:tgtEl>
                                      </p:cBhvr>
                                      <p:to x="100000" y="100000"/>
                                    </p:animScale>
                                    <p:animScale>
                                      <p:cBhvr>
                                        <p:cTn id="23" dur="26">
                                          <p:stCondLst>
                                            <p:cond delay="1312"/>
                                          </p:stCondLst>
                                        </p:cTn>
                                        <p:tgtEl>
                                          <p:spTgt spid="2050"/>
                                        </p:tgtEl>
                                      </p:cBhvr>
                                      <p:to x="100000" y="80000"/>
                                    </p:animScale>
                                    <p:animScale>
                                      <p:cBhvr>
                                        <p:cTn id="24" dur="166" decel="50000">
                                          <p:stCondLst>
                                            <p:cond delay="1338"/>
                                          </p:stCondLst>
                                        </p:cTn>
                                        <p:tgtEl>
                                          <p:spTgt spid="2050"/>
                                        </p:tgtEl>
                                      </p:cBhvr>
                                      <p:to x="100000" y="100000"/>
                                    </p:animScale>
                                    <p:animScale>
                                      <p:cBhvr>
                                        <p:cTn id="25" dur="26">
                                          <p:stCondLst>
                                            <p:cond delay="1642"/>
                                          </p:stCondLst>
                                        </p:cTn>
                                        <p:tgtEl>
                                          <p:spTgt spid="2050"/>
                                        </p:tgtEl>
                                      </p:cBhvr>
                                      <p:to x="100000" y="90000"/>
                                    </p:animScale>
                                    <p:animScale>
                                      <p:cBhvr>
                                        <p:cTn id="26" dur="166" decel="50000">
                                          <p:stCondLst>
                                            <p:cond delay="1668"/>
                                          </p:stCondLst>
                                        </p:cTn>
                                        <p:tgtEl>
                                          <p:spTgt spid="2050"/>
                                        </p:tgtEl>
                                      </p:cBhvr>
                                      <p:to x="100000" y="100000"/>
                                    </p:animScale>
                                    <p:animScale>
                                      <p:cBhvr>
                                        <p:cTn id="27" dur="26">
                                          <p:stCondLst>
                                            <p:cond delay="1808"/>
                                          </p:stCondLst>
                                        </p:cTn>
                                        <p:tgtEl>
                                          <p:spTgt spid="2050"/>
                                        </p:tgtEl>
                                      </p:cBhvr>
                                      <p:to x="100000" y="95000"/>
                                    </p:animScale>
                                    <p:animScale>
                                      <p:cBhvr>
                                        <p:cTn id="28" dur="166" decel="50000">
                                          <p:stCondLst>
                                            <p:cond delay="1834"/>
                                          </p:stCondLst>
                                        </p:cTn>
                                        <p:tgtEl>
                                          <p:spTgt spid="2050"/>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xit" presetSubtype="0" fill="hold" grpId="1" nodeType="clickEffect">
                                  <p:stCondLst>
                                    <p:cond delay="0"/>
                                  </p:stCondLst>
                                  <p:iterate type="lt">
                                    <p:tmPct val="0"/>
                                  </p:iterate>
                                  <p:childTnLst>
                                    <p:animEffect transition="out" filter="fade">
                                      <p:cBhvr>
                                        <p:cTn id="39" dur="1000"/>
                                        <p:tgtEl>
                                          <p:spTgt spid="5"/>
                                        </p:tgtEl>
                                      </p:cBhvr>
                                    </p:animEffect>
                                    <p:anim calcmode="lin" valueType="num">
                                      <p:cBhvr>
                                        <p:cTn id="40" dur="1000"/>
                                        <p:tgtEl>
                                          <p:spTgt spid="5"/>
                                        </p:tgtEl>
                                        <p:attrNameLst>
                                          <p:attrName>ppt_x</p:attrName>
                                        </p:attrNameLst>
                                      </p:cBhvr>
                                      <p:tavLst>
                                        <p:tav tm="0">
                                          <p:val>
                                            <p:strVal val="ppt_x"/>
                                          </p:val>
                                        </p:tav>
                                        <p:tav tm="100000">
                                          <p:val>
                                            <p:strVal val="ppt_x"/>
                                          </p:val>
                                        </p:tav>
                                      </p:tavLst>
                                    </p:anim>
                                    <p:anim calcmode="lin" valueType="num">
                                      <p:cBhvr>
                                        <p:cTn id="41" dur="100" decel="100000"/>
                                        <p:tgtEl>
                                          <p:spTgt spid="5"/>
                                        </p:tgtEl>
                                        <p:attrNameLst>
                                          <p:attrName>ppt_y</p:attrName>
                                        </p:attrNameLst>
                                      </p:cBhvr>
                                      <p:tavLst>
                                        <p:tav tm="0">
                                          <p:val>
                                            <p:strVal val="ppt_y"/>
                                          </p:val>
                                        </p:tav>
                                        <p:tav tm="100000">
                                          <p:val>
                                            <p:strVal val="ppt_y-.03"/>
                                          </p:val>
                                        </p:tav>
                                      </p:tavLst>
                                    </p:anim>
                                    <p:anim calcmode="lin" valueType="num">
                                      <p:cBhvr>
                                        <p:cTn id="42" dur="900" accel="100000">
                                          <p:stCondLst>
                                            <p:cond delay="100"/>
                                          </p:stCondLst>
                                        </p:cTn>
                                        <p:tgtEl>
                                          <p:spTgt spid="5"/>
                                        </p:tgtEl>
                                        <p:attrNameLst>
                                          <p:attrName>ppt_y</p:attrName>
                                        </p:attrNameLst>
                                      </p:cBhvr>
                                      <p:tavLst>
                                        <p:tav tm="0">
                                          <p:val>
                                            <p:strVal val="ppt_y"/>
                                          </p:val>
                                        </p:tav>
                                        <p:tav tm="100000">
                                          <p:val>
                                            <p:strVal val="ppt_y+1"/>
                                          </p:val>
                                        </p:tav>
                                      </p:tavLst>
                                    </p:anim>
                                    <p:set>
                                      <p:cBhvr>
                                        <p:cTn id="43" dur="1" fill="hold">
                                          <p:stCondLst>
                                            <p:cond delay="999"/>
                                          </p:stCondLst>
                                        </p:cTn>
                                        <p:tgtEl>
                                          <p:spTgt spid="5"/>
                                        </p:tgtEl>
                                        <p:attrNameLst>
                                          <p:attrName>style.visibility</p:attrName>
                                        </p:attrNameLst>
                                      </p:cBhvr>
                                      <p:to>
                                        <p:strVal val="hidden"/>
                                      </p:to>
                                    </p:set>
                                  </p:childTnLst>
                                </p:cTn>
                              </p:par>
                              <p:par>
                                <p:cTn id="44" presetID="37" presetClass="exit" presetSubtype="0" fill="hold" nodeType="withEffect">
                                  <p:stCondLst>
                                    <p:cond delay="0"/>
                                  </p:stCondLst>
                                  <p:childTnLst>
                                    <p:animEffect transition="out" filter="fade">
                                      <p:cBhvr>
                                        <p:cTn id="45" dur="1000"/>
                                        <p:tgtEl>
                                          <p:spTgt spid="2050"/>
                                        </p:tgtEl>
                                      </p:cBhvr>
                                    </p:animEffect>
                                    <p:anim calcmode="lin" valueType="num">
                                      <p:cBhvr>
                                        <p:cTn id="46" dur="1000"/>
                                        <p:tgtEl>
                                          <p:spTgt spid="2050"/>
                                        </p:tgtEl>
                                        <p:attrNameLst>
                                          <p:attrName>ppt_x</p:attrName>
                                        </p:attrNameLst>
                                      </p:cBhvr>
                                      <p:tavLst>
                                        <p:tav tm="0">
                                          <p:val>
                                            <p:strVal val="ppt_x"/>
                                          </p:val>
                                        </p:tav>
                                        <p:tav tm="100000">
                                          <p:val>
                                            <p:strVal val="ppt_x"/>
                                          </p:val>
                                        </p:tav>
                                      </p:tavLst>
                                    </p:anim>
                                    <p:anim calcmode="lin" valueType="num">
                                      <p:cBhvr>
                                        <p:cTn id="47" dur="100" decel="100000"/>
                                        <p:tgtEl>
                                          <p:spTgt spid="2050"/>
                                        </p:tgtEl>
                                        <p:attrNameLst>
                                          <p:attrName>ppt_y</p:attrName>
                                        </p:attrNameLst>
                                      </p:cBhvr>
                                      <p:tavLst>
                                        <p:tav tm="0">
                                          <p:val>
                                            <p:strVal val="ppt_y"/>
                                          </p:val>
                                        </p:tav>
                                        <p:tav tm="100000">
                                          <p:val>
                                            <p:strVal val="ppt_y-.03"/>
                                          </p:val>
                                        </p:tav>
                                      </p:tavLst>
                                    </p:anim>
                                    <p:anim calcmode="lin" valueType="num">
                                      <p:cBhvr>
                                        <p:cTn id="48" dur="900" accel="100000">
                                          <p:stCondLst>
                                            <p:cond delay="100"/>
                                          </p:stCondLst>
                                        </p:cTn>
                                        <p:tgtEl>
                                          <p:spTgt spid="2050"/>
                                        </p:tgtEl>
                                        <p:attrNameLst>
                                          <p:attrName>ppt_y</p:attrName>
                                        </p:attrNameLst>
                                      </p:cBhvr>
                                      <p:tavLst>
                                        <p:tav tm="0">
                                          <p:val>
                                            <p:strVal val="ppt_y"/>
                                          </p:val>
                                        </p:tav>
                                        <p:tav tm="100000">
                                          <p:val>
                                            <p:strVal val="ppt_y+1"/>
                                          </p:val>
                                        </p:tav>
                                      </p:tavLst>
                                    </p:anim>
                                    <p:set>
                                      <p:cBhvr>
                                        <p:cTn id="49" dur="1" fill="hold">
                                          <p:stCondLst>
                                            <p:cond delay="999"/>
                                          </p:stCondLst>
                                        </p:cTn>
                                        <p:tgtEl>
                                          <p:spTgt spid="2050"/>
                                        </p:tgtEl>
                                        <p:attrNameLst>
                                          <p:attrName>style.visibility</p:attrName>
                                        </p:attrNameLst>
                                      </p:cBhvr>
                                      <p:to>
                                        <p:strVal val="hidden"/>
                                      </p:to>
                                    </p:set>
                                  </p:childTnLst>
                                </p:cTn>
                              </p:par>
                              <p:par>
                                <p:cTn id="50" presetID="37" presetClass="exit" presetSubtype="0" fill="hold" grpId="1" nodeType="withEffect">
                                  <p:stCondLst>
                                    <p:cond delay="0"/>
                                  </p:stCondLst>
                                  <p:childTnLst>
                                    <p:animEffect transition="out" filter="fade">
                                      <p:cBhvr>
                                        <p:cTn id="51" dur="1000"/>
                                        <p:tgtEl>
                                          <p:spTgt spid="2"/>
                                        </p:tgtEl>
                                      </p:cBhvr>
                                    </p:animEffect>
                                    <p:anim calcmode="lin" valueType="num">
                                      <p:cBhvr>
                                        <p:cTn id="52" dur="1000"/>
                                        <p:tgtEl>
                                          <p:spTgt spid="2"/>
                                        </p:tgtEl>
                                        <p:attrNameLst>
                                          <p:attrName>ppt_x</p:attrName>
                                        </p:attrNameLst>
                                      </p:cBhvr>
                                      <p:tavLst>
                                        <p:tav tm="0">
                                          <p:val>
                                            <p:strVal val="ppt_x"/>
                                          </p:val>
                                        </p:tav>
                                        <p:tav tm="100000">
                                          <p:val>
                                            <p:strVal val="ppt_x"/>
                                          </p:val>
                                        </p:tav>
                                      </p:tavLst>
                                    </p:anim>
                                    <p:anim calcmode="lin" valueType="num">
                                      <p:cBhvr>
                                        <p:cTn id="53" dur="100" decel="100000"/>
                                        <p:tgtEl>
                                          <p:spTgt spid="2"/>
                                        </p:tgtEl>
                                        <p:attrNameLst>
                                          <p:attrName>ppt_y</p:attrName>
                                        </p:attrNameLst>
                                      </p:cBhvr>
                                      <p:tavLst>
                                        <p:tav tm="0">
                                          <p:val>
                                            <p:strVal val="ppt_y"/>
                                          </p:val>
                                        </p:tav>
                                        <p:tav tm="100000">
                                          <p:val>
                                            <p:strVal val="ppt_y-.03"/>
                                          </p:val>
                                        </p:tav>
                                      </p:tavLst>
                                    </p:anim>
                                    <p:anim calcmode="lin" valueType="num">
                                      <p:cBhvr>
                                        <p:cTn id="54" dur="900" accel="100000">
                                          <p:stCondLst>
                                            <p:cond delay="100"/>
                                          </p:stCondLst>
                                        </p:cTn>
                                        <p:tgtEl>
                                          <p:spTgt spid="2"/>
                                        </p:tgtEl>
                                        <p:attrNameLst>
                                          <p:attrName>ppt_y</p:attrName>
                                        </p:attrNameLst>
                                      </p:cBhvr>
                                      <p:tavLst>
                                        <p:tav tm="0">
                                          <p:val>
                                            <p:strVal val="ppt_y"/>
                                          </p:val>
                                        </p:tav>
                                        <p:tav tm="100000">
                                          <p:val>
                                            <p:strVal val="ppt_y+1"/>
                                          </p:val>
                                        </p:tav>
                                      </p:tavLst>
                                    </p:anim>
                                    <p:set>
                                      <p:cBhvr>
                                        <p:cTn id="55"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chemeClr val="bg2"/>
            </a:gs>
            <a:gs pos="36000">
              <a:schemeClr val="bg1"/>
            </a:gs>
            <a:gs pos="61000">
              <a:schemeClr val="bg2"/>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908720"/>
            <a:ext cx="7653536" cy="4680519"/>
          </a:xfrm>
        </p:spPr>
        <p:txBody>
          <a:bodyPr>
            <a:normAutofit fontScale="92500" lnSpcReduction="10000"/>
          </a:bodyPr>
          <a:lstStyle/>
          <a:p>
            <a:r>
              <a:rPr lang="tr-TR" sz="3200" dirty="0" smtClean="0">
                <a:latin typeface="Times New Roman" panose="02020603050405020304" pitchFamily="18" charset="0"/>
                <a:cs typeface="Times New Roman" panose="02020603050405020304" pitchFamily="18" charset="0"/>
              </a:rPr>
              <a:t>Resimlerde </a:t>
            </a:r>
            <a:r>
              <a:rPr lang="tr-TR" sz="3200" dirty="0">
                <a:latin typeface="Times New Roman" panose="02020603050405020304" pitchFamily="18" charset="0"/>
                <a:cs typeface="Times New Roman" panose="02020603050405020304" pitchFamily="18" charset="0"/>
              </a:rPr>
              <a:t>kavram yanılgılarına yol açacak </a:t>
            </a:r>
            <a:r>
              <a:rPr lang="tr-TR" sz="3200" dirty="0" smtClean="0">
                <a:latin typeface="Times New Roman" panose="02020603050405020304" pitchFamily="18" charset="0"/>
                <a:cs typeface="Times New Roman" panose="02020603050405020304" pitchFamily="18" charset="0"/>
              </a:rPr>
              <a:t>bilimsel hataların bulunduğuna </a:t>
            </a:r>
            <a:r>
              <a:rPr lang="tr-TR" sz="3200" dirty="0">
                <a:latin typeface="Times New Roman" panose="02020603050405020304" pitchFamily="18" charset="0"/>
                <a:cs typeface="Times New Roman" panose="02020603050405020304" pitchFamily="18" charset="0"/>
              </a:rPr>
              <a:t>dikkat </a:t>
            </a:r>
            <a:r>
              <a:rPr lang="tr-TR" sz="3200" dirty="0" smtClean="0">
                <a:latin typeface="Times New Roman" panose="02020603050405020304" pitchFamily="18" charset="0"/>
                <a:cs typeface="Times New Roman" panose="02020603050405020304" pitchFamily="18" charset="0"/>
              </a:rPr>
              <a:t>çekilmiştir. Örneğin, </a:t>
            </a:r>
            <a:r>
              <a:rPr lang="tr-TR" sz="3200" dirty="0">
                <a:latin typeface="Times New Roman" panose="02020603050405020304" pitchFamily="18" charset="0"/>
                <a:cs typeface="Times New Roman" panose="02020603050405020304" pitchFamily="18" charset="0"/>
              </a:rPr>
              <a:t>6. sınıf </a:t>
            </a:r>
            <a:r>
              <a:rPr lang="tr-TR" sz="3200" dirty="0" smtClean="0">
                <a:latin typeface="Times New Roman" panose="02020603050405020304" pitchFamily="18" charset="0"/>
                <a:cs typeface="Times New Roman" panose="02020603050405020304" pitchFamily="18" charset="0"/>
              </a:rPr>
              <a:t>kitabında</a:t>
            </a:r>
            <a:endParaRPr lang="tr-TR" sz="3200" dirty="0">
              <a:latin typeface="Times New Roman" panose="02020603050405020304" pitchFamily="18" charset="0"/>
              <a:cs typeface="Times New Roman" panose="02020603050405020304" pitchFamily="18" charset="0"/>
            </a:endParaRPr>
          </a:p>
          <a:p>
            <a:r>
              <a:rPr lang="tr-TR" sz="3200" dirty="0">
                <a:latin typeface="Times New Roman" panose="02020603050405020304" pitchFamily="18" charset="0"/>
                <a:cs typeface="Times New Roman" panose="02020603050405020304" pitchFamily="18" charset="0"/>
              </a:rPr>
              <a:t>yer alan “diyaframın soluk alıp vermedeki görevlerini” açıklayan </a:t>
            </a:r>
            <a:endParaRPr lang="tr-TR" sz="3200" dirty="0" smtClean="0">
              <a:latin typeface="Times New Roman" panose="02020603050405020304" pitchFamily="18" charset="0"/>
              <a:cs typeface="Times New Roman" panose="02020603050405020304" pitchFamily="18" charset="0"/>
            </a:endParaRPr>
          </a:p>
          <a:p>
            <a:pPr marL="0" indent="0">
              <a:buNone/>
            </a:pPr>
            <a:r>
              <a:rPr lang="tr-TR" sz="3200" dirty="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  resimde , </a:t>
            </a:r>
          </a:p>
          <a:p>
            <a:pPr marL="0" indent="0">
              <a:buNone/>
            </a:pPr>
            <a:r>
              <a:rPr lang="tr-TR" sz="3200" dirty="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  havanın akış </a:t>
            </a:r>
            <a:r>
              <a:rPr lang="tr-TR" sz="3200" dirty="0">
                <a:latin typeface="Times New Roman" panose="02020603050405020304" pitchFamily="18" charset="0"/>
                <a:cs typeface="Times New Roman" panose="02020603050405020304" pitchFamily="18" charset="0"/>
              </a:rPr>
              <a:t>yolu </a:t>
            </a:r>
            <a:endParaRPr lang="tr-TR" sz="3200" dirty="0" smtClean="0">
              <a:latin typeface="Times New Roman" panose="02020603050405020304" pitchFamily="18" charset="0"/>
              <a:cs typeface="Times New Roman" panose="02020603050405020304" pitchFamily="18" charset="0"/>
            </a:endParaRPr>
          </a:p>
          <a:p>
            <a:pPr marL="0" indent="0">
              <a:buNone/>
            </a:pPr>
            <a:r>
              <a:rPr lang="tr-TR" sz="3200" dirty="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  olarak </a:t>
            </a:r>
            <a:r>
              <a:rPr lang="tr-TR" sz="3200" dirty="0" err="1">
                <a:latin typeface="Times New Roman" panose="02020603050405020304" pitchFamily="18" charset="0"/>
                <a:cs typeface="Times New Roman" panose="02020603050405020304" pitchFamily="18" charset="0"/>
              </a:rPr>
              <a:t>agız</a:t>
            </a:r>
            <a:r>
              <a:rPr lang="tr-TR" sz="3200" dirty="0">
                <a:latin typeface="Times New Roman" panose="02020603050405020304" pitchFamily="18" charset="0"/>
                <a:cs typeface="Times New Roman" panose="02020603050405020304" pitchFamily="18" charset="0"/>
              </a:rPr>
              <a:t> </a:t>
            </a:r>
            <a:endParaRPr lang="tr-TR" sz="3200" dirty="0" smtClean="0">
              <a:latin typeface="Times New Roman" panose="02020603050405020304" pitchFamily="18" charset="0"/>
              <a:cs typeface="Times New Roman" panose="02020603050405020304" pitchFamily="18" charset="0"/>
            </a:endParaRPr>
          </a:p>
          <a:p>
            <a:pPr marL="0" indent="0">
              <a:buNone/>
            </a:pPr>
            <a:r>
              <a:rPr lang="tr-TR" sz="3200" dirty="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  gösterilmiştir.</a:t>
            </a:r>
          </a:p>
          <a:p>
            <a:pPr>
              <a:buNone/>
            </a:pPr>
            <a:r>
              <a:rPr lang="tr-TR" dirty="0" smtClean="0"/>
              <a:t> </a:t>
            </a:r>
            <a:endParaRPr lang="tr-TR" dirty="0"/>
          </a:p>
        </p:txBody>
      </p:sp>
      <p:pic>
        <p:nvPicPr>
          <p:cNvPr id="4" name="Picture 3" descr="C:\Users\candan\Desktop\resimler görsellik\fhfkflfşf.jpg"/>
          <p:cNvPicPr>
            <a:picLocks noChangeAspect="1" noChangeArrowheads="1"/>
          </p:cNvPicPr>
          <p:nvPr/>
        </p:nvPicPr>
        <p:blipFill>
          <a:blip r:embed="rId2" cstate="print"/>
          <a:srcRect/>
          <a:stretch>
            <a:fillRect/>
          </a:stretch>
        </p:blipFill>
        <p:spPr bwMode="auto">
          <a:xfrm>
            <a:off x="4139952" y="3212976"/>
            <a:ext cx="4074765" cy="291276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down)">
                                      <p:cBhvr>
                                        <p:cTn id="56" dur="580">
                                          <p:stCondLst>
                                            <p:cond delay="0"/>
                                          </p:stCondLst>
                                        </p:cTn>
                                        <p:tgtEl>
                                          <p:spTgt spid="4"/>
                                        </p:tgtEl>
                                      </p:cBhvr>
                                    </p:animEffect>
                                    <p:anim calcmode="lin" valueType="num">
                                      <p:cBhvr>
                                        <p:cTn id="5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2" dur="26">
                                          <p:stCondLst>
                                            <p:cond delay="650"/>
                                          </p:stCondLst>
                                        </p:cTn>
                                        <p:tgtEl>
                                          <p:spTgt spid="4"/>
                                        </p:tgtEl>
                                      </p:cBhvr>
                                      <p:to x="100000" y="60000"/>
                                    </p:animScale>
                                    <p:animScale>
                                      <p:cBhvr>
                                        <p:cTn id="63" dur="166" decel="50000">
                                          <p:stCondLst>
                                            <p:cond delay="676"/>
                                          </p:stCondLst>
                                        </p:cTn>
                                        <p:tgtEl>
                                          <p:spTgt spid="4"/>
                                        </p:tgtEl>
                                      </p:cBhvr>
                                      <p:to x="100000" y="100000"/>
                                    </p:animScale>
                                    <p:animScale>
                                      <p:cBhvr>
                                        <p:cTn id="64" dur="26">
                                          <p:stCondLst>
                                            <p:cond delay="1312"/>
                                          </p:stCondLst>
                                        </p:cTn>
                                        <p:tgtEl>
                                          <p:spTgt spid="4"/>
                                        </p:tgtEl>
                                      </p:cBhvr>
                                      <p:to x="100000" y="80000"/>
                                    </p:animScale>
                                    <p:animScale>
                                      <p:cBhvr>
                                        <p:cTn id="65" dur="166" decel="50000">
                                          <p:stCondLst>
                                            <p:cond delay="1338"/>
                                          </p:stCondLst>
                                        </p:cTn>
                                        <p:tgtEl>
                                          <p:spTgt spid="4"/>
                                        </p:tgtEl>
                                      </p:cBhvr>
                                      <p:to x="100000" y="100000"/>
                                    </p:animScale>
                                    <p:animScale>
                                      <p:cBhvr>
                                        <p:cTn id="66" dur="26">
                                          <p:stCondLst>
                                            <p:cond delay="1642"/>
                                          </p:stCondLst>
                                        </p:cTn>
                                        <p:tgtEl>
                                          <p:spTgt spid="4"/>
                                        </p:tgtEl>
                                      </p:cBhvr>
                                      <p:to x="100000" y="90000"/>
                                    </p:animScale>
                                    <p:animScale>
                                      <p:cBhvr>
                                        <p:cTn id="67" dur="166" decel="50000">
                                          <p:stCondLst>
                                            <p:cond delay="1668"/>
                                          </p:stCondLst>
                                        </p:cTn>
                                        <p:tgtEl>
                                          <p:spTgt spid="4"/>
                                        </p:tgtEl>
                                      </p:cBhvr>
                                      <p:to x="100000" y="100000"/>
                                    </p:animScale>
                                    <p:animScale>
                                      <p:cBhvr>
                                        <p:cTn id="68" dur="26">
                                          <p:stCondLst>
                                            <p:cond delay="1808"/>
                                          </p:stCondLst>
                                        </p:cTn>
                                        <p:tgtEl>
                                          <p:spTgt spid="4"/>
                                        </p:tgtEl>
                                      </p:cBhvr>
                                      <p:to x="100000" y="95000"/>
                                    </p:animScale>
                                    <p:animScale>
                                      <p:cBhvr>
                                        <p:cTn id="69" dur="166" decel="50000">
                                          <p:stCondLst>
                                            <p:cond delay="1834"/>
                                          </p:stCondLst>
                                        </p:cTn>
                                        <p:tgtEl>
                                          <p:spTgt spid="4"/>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37" presetClass="exit" presetSubtype="0" fill="hold" nodeType="clickEffect">
                                  <p:stCondLst>
                                    <p:cond delay="0"/>
                                  </p:stCondLst>
                                  <p:childTnLst>
                                    <p:animEffect transition="out" filter="fade">
                                      <p:cBhvr>
                                        <p:cTn id="73" dur="1000"/>
                                        <p:tgtEl>
                                          <p:spTgt spid="4"/>
                                        </p:tgtEl>
                                      </p:cBhvr>
                                    </p:animEffect>
                                    <p:anim calcmode="lin" valueType="num">
                                      <p:cBhvr>
                                        <p:cTn id="74" dur="1000"/>
                                        <p:tgtEl>
                                          <p:spTgt spid="4"/>
                                        </p:tgtEl>
                                        <p:attrNameLst>
                                          <p:attrName>ppt_x</p:attrName>
                                        </p:attrNameLst>
                                      </p:cBhvr>
                                      <p:tavLst>
                                        <p:tav tm="0">
                                          <p:val>
                                            <p:strVal val="ppt_x"/>
                                          </p:val>
                                        </p:tav>
                                        <p:tav tm="100000">
                                          <p:val>
                                            <p:strVal val="ppt_x"/>
                                          </p:val>
                                        </p:tav>
                                      </p:tavLst>
                                    </p:anim>
                                    <p:anim calcmode="lin" valueType="num">
                                      <p:cBhvr>
                                        <p:cTn id="75" dur="100" decel="100000"/>
                                        <p:tgtEl>
                                          <p:spTgt spid="4"/>
                                        </p:tgtEl>
                                        <p:attrNameLst>
                                          <p:attrName>ppt_y</p:attrName>
                                        </p:attrNameLst>
                                      </p:cBhvr>
                                      <p:tavLst>
                                        <p:tav tm="0">
                                          <p:val>
                                            <p:strVal val="ppt_y"/>
                                          </p:val>
                                        </p:tav>
                                        <p:tav tm="100000">
                                          <p:val>
                                            <p:strVal val="ppt_y-.03"/>
                                          </p:val>
                                        </p:tav>
                                      </p:tavLst>
                                    </p:anim>
                                    <p:anim calcmode="lin" valueType="num">
                                      <p:cBhvr>
                                        <p:cTn id="76" dur="900" accel="100000">
                                          <p:stCondLst>
                                            <p:cond delay="100"/>
                                          </p:stCondLst>
                                        </p:cTn>
                                        <p:tgtEl>
                                          <p:spTgt spid="4"/>
                                        </p:tgtEl>
                                        <p:attrNameLst>
                                          <p:attrName>ppt_y</p:attrName>
                                        </p:attrNameLst>
                                      </p:cBhvr>
                                      <p:tavLst>
                                        <p:tav tm="0">
                                          <p:val>
                                            <p:strVal val="ppt_y"/>
                                          </p:val>
                                        </p:tav>
                                        <p:tav tm="100000">
                                          <p:val>
                                            <p:strVal val="ppt_y+1"/>
                                          </p:val>
                                        </p:tav>
                                      </p:tavLst>
                                    </p:anim>
                                    <p:set>
                                      <p:cBhvr>
                                        <p:cTn id="77" dur="1" fill="hold">
                                          <p:stCondLst>
                                            <p:cond delay="999"/>
                                          </p:stCondLst>
                                        </p:cTn>
                                        <p:tgtEl>
                                          <p:spTgt spid="4"/>
                                        </p:tgtEl>
                                        <p:attrNameLst>
                                          <p:attrName>style.visibility</p:attrName>
                                        </p:attrNameLst>
                                      </p:cBhvr>
                                      <p:to>
                                        <p:strVal val="hidden"/>
                                      </p:to>
                                    </p:set>
                                  </p:childTnLst>
                                </p:cTn>
                              </p:par>
                              <p:par>
                                <p:cTn id="78" presetID="37" presetClass="exit" presetSubtype="0" fill="hold" grpId="1" nodeType="withEffect">
                                  <p:stCondLst>
                                    <p:cond delay="0"/>
                                  </p:stCondLst>
                                  <p:childTnLst>
                                    <p:animEffect transition="out" filter="fade">
                                      <p:cBhvr>
                                        <p:cTn id="79" dur="1000"/>
                                        <p:tgtEl>
                                          <p:spTgt spid="3">
                                            <p:txEl>
                                              <p:pRg st="0" end="0"/>
                                            </p:txEl>
                                          </p:spTgt>
                                        </p:tgtEl>
                                      </p:cBhvr>
                                    </p:animEffect>
                                    <p:anim calcmode="lin" valueType="num">
                                      <p:cBhvr>
                                        <p:cTn id="80"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81"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82"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83"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37" presetClass="exit" presetSubtype="0" fill="hold" grpId="1" nodeType="clickEffect">
                                  <p:stCondLst>
                                    <p:cond delay="0"/>
                                  </p:stCondLst>
                                  <p:childTnLst>
                                    <p:animEffect transition="out" filter="fade">
                                      <p:cBhvr>
                                        <p:cTn id="87" dur="1000"/>
                                        <p:tgtEl>
                                          <p:spTgt spid="3">
                                            <p:txEl>
                                              <p:pRg st="1" end="1"/>
                                            </p:txEl>
                                          </p:spTgt>
                                        </p:tgtEl>
                                      </p:cBhvr>
                                    </p:animEffect>
                                    <p:anim calcmode="lin" valueType="num">
                                      <p:cBhvr>
                                        <p:cTn id="88"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89" dur="100" decel="100000"/>
                                        <p:tgtEl>
                                          <p:spTgt spid="3">
                                            <p:txEl>
                                              <p:pRg st="1" end="1"/>
                                            </p:txEl>
                                          </p:spTgt>
                                        </p:tgtEl>
                                        <p:attrNameLst>
                                          <p:attrName>ppt_y</p:attrName>
                                        </p:attrNameLst>
                                      </p:cBhvr>
                                      <p:tavLst>
                                        <p:tav tm="0">
                                          <p:val>
                                            <p:strVal val="ppt_y"/>
                                          </p:val>
                                        </p:tav>
                                        <p:tav tm="100000">
                                          <p:val>
                                            <p:strVal val="ppt_y-.03"/>
                                          </p:val>
                                        </p:tav>
                                      </p:tavLst>
                                    </p:anim>
                                    <p:anim calcmode="lin" valueType="num">
                                      <p:cBhvr>
                                        <p:cTn id="90" dur="900" accel="100000">
                                          <p:stCondLst>
                                            <p:cond delay="100"/>
                                          </p:stCondLst>
                                        </p:cTn>
                                        <p:tgtEl>
                                          <p:spTgt spid="3">
                                            <p:txEl>
                                              <p:pRg st="1" end="1"/>
                                            </p:txEl>
                                          </p:spTgt>
                                        </p:tgtEl>
                                        <p:attrNameLst>
                                          <p:attrName>ppt_y</p:attrName>
                                        </p:attrNameLst>
                                      </p:cBhvr>
                                      <p:tavLst>
                                        <p:tav tm="0">
                                          <p:val>
                                            <p:strVal val="ppt_y"/>
                                          </p:val>
                                        </p:tav>
                                        <p:tav tm="100000">
                                          <p:val>
                                            <p:strVal val="ppt_y+1"/>
                                          </p:val>
                                        </p:tav>
                                      </p:tavLst>
                                    </p:anim>
                                    <p:set>
                                      <p:cBhvr>
                                        <p:cTn id="91"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37" presetClass="exit" presetSubtype="0" fill="hold" grpId="1" nodeType="clickEffect">
                                  <p:stCondLst>
                                    <p:cond delay="0"/>
                                  </p:stCondLst>
                                  <p:childTnLst>
                                    <p:animEffect transition="out" filter="fade">
                                      <p:cBhvr>
                                        <p:cTn id="95" dur="1000"/>
                                        <p:tgtEl>
                                          <p:spTgt spid="3">
                                            <p:txEl>
                                              <p:pRg st="2" end="2"/>
                                            </p:txEl>
                                          </p:spTgt>
                                        </p:tgtEl>
                                      </p:cBhvr>
                                    </p:animEffect>
                                    <p:anim calcmode="lin" valueType="num">
                                      <p:cBhvr>
                                        <p:cTn id="96"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97" dur="100" decel="100000"/>
                                        <p:tgtEl>
                                          <p:spTgt spid="3">
                                            <p:txEl>
                                              <p:pRg st="2" end="2"/>
                                            </p:txEl>
                                          </p:spTgt>
                                        </p:tgtEl>
                                        <p:attrNameLst>
                                          <p:attrName>ppt_y</p:attrName>
                                        </p:attrNameLst>
                                      </p:cBhvr>
                                      <p:tavLst>
                                        <p:tav tm="0">
                                          <p:val>
                                            <p:strVal val="ppt_y"/>
                                          </p:val>
                                        </p:tav>
                                        <p:tav tm="100000">
                                          <p:val>
                                            <p:strVal val="ppt_y-.03"/>
                                          </p:val>
                                        </p:tav>
                                      </p:tavLst>
                                    </p:anim>
                                    <p:anim calcmode="lin" valueType="num">
                                      <p:cBhvr>
                                        <p:cTn id="98" dur="900" accel="100000">
                                          <p:stCondLst>
                                            <p:cond delay="100"/>
                                          </p:stCondLst>
                                        </p:cTn>
                                        <p:tgtEl>
                                          <p:spTgt spid="3">
                                            <p:txEl>
                                              <p:pRg st="2" end="2"/>
                                            </p:txEl>
                                          </p:spTgt>
                                        </p:tgtEl>
                                        <p:attrNameLst>
                                          <p:attrName>ppt_y</p:attrName>
                                        </p:attrNameLst>
                                      </p:cBhvr>
                                      <p:tavLst>
                                        <p:tav tm="0">
                                          <p:val>
                                            <p:strVal val="ppt_y"/>
                                          </p:val>
                                        </p:tav>
                                        <p:tav tm="100000">
                                          <p:val>
                                            <p:strVal val="ppt_y+1"/>
                                          </p:val>
                                        </p:tav>
                                      </p:tavLst>
                                    </p:anim>
                                    <p:set>
                                      <p:cBhvr>
                                        <p:cTn id="99"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37" presetClass="exit" presetSubtype="0" fill="hold" grpId="1" nodeType="clickEffect">
                                  <p:stCondLst>
                                    <p:cond delay="0"/>
                                  </p:stCondLst>
                                  <p:childTnLst>
                                    <p:animEffect transition="out" filter="fade">
                                      <p:cBhvr>
                                        <p:cTn id="103" dur="1000"/>
                                        <p:tgtEl>
                                          <p:spTgt spid="3">
                                            <p:txEl>
                                              <p:pRg st="3" end="3"/>
                                            </p:txEl>
                                          </p:spTgt>
                                        </p:tgtEl>
                                      </p:cBhvr>
                                    </p:animEffect>
                                    <p:anim calcmode="lin" valueType="num">
                                      <p:cBhvr>
                                        <p:cTn id="104"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105" dur="100" decel="100000"/>
                                        <p:tgtEl>
                                          <p:spTgt spid="3">
                                            <p:txEl>
                                              <p:pRg st="3" end="3"/>
                                            </p:txEl>
                                          </p:spTgt>
                                        </p:tgtEl>
                                        <p:attrNameLst>
                                          <p:attrName>ppt_y</p:attrName>
                                        </p:attrNameLst>
                                      </p:cBhvr>
                                      <p:tavLst>
                                        <p:tav tm="0">
                                          <p:val>
                                            <p:strVal val="ppt_y"/>
                                          </p:val>
                                        </p:tav>
                                        <p:tav tm="100000">
                                          <p:val>
                                            <p:strVal val="ppt_y-.03"/>
                                          </p:val>
                                        </p:tav>
                                      </p:tavLst>
                                    </p:anim>
                                    <p:anim calcmode="lin" valueType="num">
                                      <p:cBhvr>
                                        <p:cTn id="106" dur="900" accel="100000">
                                          <p:stCondLst>
                                            <p:cond delay="100"/>
                                          </p:stCondLst>
                                        </p:cTn>
                                        <p:tgtEl>
                                          <p:spTgt spid="3">
                                            <p:txEl>
                                              <p:pRg st="3" end="3"/>
                                            </p:txEl>
                                          </p:spTgt>
                                        </p:tgtEl>
                                        <p:attrNameLst>
                                          <p:attrName>ppt_y</p:attrName>
                                        </p:attrNameLst>
                                      </p:cBhvr>
                                      <p:tavLst>
                                        <p:tav tm="0">
                                          <p:val>
                                            <p:strVal val="ppt_y"/>
                                          </p:val>
                                        </p:tav>
                                        <p:tav tm="100000">
                                          <p:val>
                                            <p:strVal val="ppt_y+1"/>
                                          </p:val>
                                        </p:tav>
                                      </p:tavLst>
                                    </p:anim>
                                    <p:set>
                                      <p:cBhvr>
                                        <p:cTn id="107"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37" presetClass="exit" presetSubtype="0" fill="hold" grpId="1" nodeType="clickEffect">
                                  <p:stCondLst>
                                    <p:cond delay="0"/>
                                  </p:stCondLst>
                                  <p:childTnLst>
                                    <p:animEffect transition="out" filter="fade">
                                      <p:cBhvr>
                                        <p:cTn id="111" dur="1000"/>
                                        <p:tgtEl>
                                          <p:spTgt spid="3">
                                            <p:txEl>
                                              <p:pRg st="4" end="4"/>
                                            </p:txEl>
                                          </p:spTgt>
                                        </p:tgtEl>
                                      </p:cBhvr>
                                    </p:animEffect>
                                    <p:anim calcmode="lin" valueType="num">
                                      <p:cBhvr>
                                        <p:cTn id="112" dur="1000"/>
                                        <p:tgtEl>
                                          <p:spTgt spid="3">
                                            <p:txEl>
                                              <p:pRg st="4" end="4"/>
                                            </p:txEl>
                                          </p:spTgt>
                                        </p:tgtEl>
                                        <p:attrNameLst>
                                          <p:attrName>ppt_x</p:attrName>
                                        </p:attrNameLst>
                                      </p:cBhvr>
                                      <p:tavLst>
                                        <p:tav tm="0">
                                          <p:val>
                                            <p:strVal val="ppt_x"/>
                                          </p:val>
                                        </p:tav>
                                        <p:tav tm="100000">
                                          <p:val>
                                            <p:strVal val="ppt_x"/>
                                          </p:val>
                                        </p:tav>
                                      </p:tavLst>
                                    </p:anim>
                                    <p:anim calcmode="lin" valueType="num">
                                      <p:cBhvr>
                                        <p:cTn id="113" dur="100" decel="100000"/>
                                        <p:tgtEl>
                                          <p:spTgt spid="3">
                                            <p:txEl>
                                              <p:pRg st="4" end="4"/>
                                            </p:txEl>
                                          </p:spTgt>
                                        </p:tgtEl>
                                        <p:attrNameLst>
                                          <p:attrName>ppt_y</p:attrName>
                                        </p:attrNameLst>
                                      </p:cBhvr>
                                      <p:tavLst>
                                        <p:tav tm="0">
                                          <p:val>
                                            <p:strVal val="ppt_y"/>
                                          </p:val>
                                        </p:tav>
                                        <p:tav tm="100000">
                                          <p:val>
                                            <p:strVal val="ppt_y-.03"/>
                                          </p:val>
                                        </p:tav>
                                      </p:tavLst>
                                    </p:anim>
                                    <p:anim calcmode="lin" valueType="num">
                                      <p:cBhvr>
                                        <p:cTn id="114" dur="900" accel="100000">
                                          <p:stCondLst>
                                            <p:cond delay="100"/>
                                          </p:stCondLst>
                                        </p:cTn>
                                        <p:tgtEl>
                                          <p:spTgt spid="3">
                                            <p:txEl>
                                              <p:pRg st="4" end="4"/>
                                            </p:txEl>
                                          </p:spTgt>
                                        </p:tgtEl>
                                        <p:attrNameLst>
                                          <p:attrName>ppt_y</p:attrName>
                                        </p:attrNameLst>
                                      </p:cBhvr>
                                      <p:tavLst>
                                        <p:tav tm="0">
                                          <p:val>
                                            <p:strVal val="ppt_y"/>
                                          </p:val>
                                        </p:tav>
                                        <p:tav tm="100000">
                                          <p:val>
                                            <p:strVal val="ppt_y+1"/>
                                          </p:val>
                                        </p:tav>
                                      </p:tavLst>
                                    </p:anim>
                                    <p:set>
                                      <p:cBhvr>
                                        <p:cTn id="115"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37" presetClass="exit" presetSubtype="0" fill="hold" grpId="1" nodeType="clickEffect">
                                  <p:stCondLst>
                                    <p:cond delay="0"/>
                                  </p:stCondLst>
                                  <p:childTnLst>
                                    <p:animEffect transition="out" filter="fade">
                                      <p:cBhvr>
                                        <p:cTn id="119" dur="1000"/>
                                        <p:tgtEl>
                                          <p:spTgt spid="3">
                                            <p:txEl>
                                              <p:pRg st="5" end="5"/>
                                            </p:txEl>
                                          </p:spTgt>
                                        </p:tgtEl>
                                      </p:cBhvr>
                                    </p:animEffect>
                                    <p:anim calcmode="lin" valueType="num">
                                      <p:cBhvr>
                                        <p:cTn id="120" dur="1000"/>
                                        <p:tgtEl>
                                          <p:spTgt spid="3">
                                            <p:txEl>
                                              <p:pRg st="5" end="5"/>
                                            </p:txEl>
                                          </p:spTgt>
                                        </p:tgtEl>
                                        <p:attrNameLst>
                                          <p:attrName>ppt_x</p:attrName>
                                        </p:attrNameLst>
                                      </p:cBhvr>
                                      <p:tavLst>
                                        <p:tav tm="0">
                                          <p:val>
                                            <p:strVal val="ppt_x"/>
                                          </p:val>
                                        </p:tav>
                                        <p:tav tm="100000">
                                          <p:val>
                                            <p:strVal val="ppt_x"/>
                                          </p:val>
                                        </p:tav>
                                      </p:tavLst>
                                    </p:anim>
                                    <p:anim calcmode="lin" valueType="num">
                                      <p:cBhvr>
                                        <p:cTn id="121" dur="100" decel="100000"/>
                                        <p:tgtEl>
                                          <p:spTgt spid="3">
                                            <p:txEl>
                                              <p:pRg st="5" end="5"/>
                                            </p:txEl>
                                          </p:spTgt>
                                        </p:tgtEl>
                                        <p:attrNameLst>
                                          <p:attrName>ppt_y</p:attrName>
                                        </p:attrNameLst>
                                      </p:cBhvr>
                                      <p:tavLst>
                                        <p:tav tm="0">
                                          <p:val>
                                            <p:strVal val="ppt_y"/>
                                          </p:val>
                                        </p:tav>
                                        <p:tav tm="100000">
                                          <p:val>
                                            <p:strVal val="ppt_y-.03"/>
                                          </p:val>
                                        </p:tav>
                                      </p:tavLst>
                                    </p:anim>
                                    <p:anim calcmode="lin" valueType="num">
                                      <p:cBhvr>
                                        <p:cTn id="122" dur="900" accel="100000">
                                          <p:stCondLst>
                                            <p:cond delay="100"/>
                                          </p:stCondLst>
                                        </p:cTn>
                                        <p:tgtEl>
                                          <p:spTgt spid="3">
                                            <p:txEl>
                                              <p:pRg st="5" end="5"/>
                                            </p:txEl>
                                          </p:spTgt>
                                        </p:tgtEl>
                                        <p:attrNameLst>
                                          <p:attrName>ppt_y</p:attrName>
                                        </p:attrNameLst>
                                      </p:cBhvr>
                                      <p:tavLst>
                                        <p:tav tm="0">
                                          <p:val>
                                            <p:strVal val="ppt_y"/>
                                          </p:val>
                                        </p:tav>
                                        <p:tav tm="100000">
                                          <p:val>
                                            <p:strVal val="ppt_y+1"/>
                                          </p:val>
                                        </p:tav>
                                      </p:tavLst>
                                    </p:anim>
                                    <p:set>
                                      <p:cBhvr>
                                        <p:cTn id="123" dur="1" fill="hold">
                                          <p:stCondLst>
                                            <p:cond delay="999"/>
                                          </p:stCondLst>
                                        </p:cTn>
                                        <p:tgtEl>
                                          <p:spTgt spid="3">
                                            <p:txEl>
                                              <p:pRg st="5" end="5"/>
                                            </p:txEl>
                                          </p:spTgt>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37" presetClass="exit" presetSubtype="0" fill="hold" grpId="1" nodeType="clickEffect">
                                  <p:stCondLst>
                                    <p:cond delay="0"/>
                                  </p:stCondLst>
                                  <p:childTnLst>
                                    <p:animEffect transition="out" filter="fade">
                                      <p:cBhvr>
                                        <p:cTn id="127" dur="1000"/>
                                        <p:tgtEl>
                                          <p:spTgt spid="3">
                                            <p:txEl>
                                              <p:pRg st="6" end="6"/>
                                            </p:txEl>
                                          </p:spTgt>
                                        </p:tgtEl>
                                      </p:cBhvr>
                                    </p:animEffect>
                                    <p:anim calcmode="lin" valueType="num">
                                      <p:cBhvr>
                                        <p:cTn id="128" dur="1000"/>
                                        <p:tgtEl>
                                          <p:spTgt spid="3">
                                            <p:txEl>
                                              <p:pRg st="6" end="6"/>
                                            </p:txEl>
                                          </p:spTgt>
                                        </p:tgtEl>
                                        <p:attrNameLst>
                                          <p:attrName>ppt_x</p:attrName>
                                        </p:attrNameLst>
                                      </p:cBhvr>
                                      <p:tavLst>
                                        <p:tav tm="0">
                                          <p:val>
                                            <p:strVal val="ppt_x"/>
                                          </p:val>
                                        </p:tav>
                                        <p:tav tm="100000">
                                          <p:val>
                                            <p:strVal val="ppt_x"/>
                                          </p:val>
                                        </p:tav>
                                      </p:tavLst>
                                    </p:anim>
                                    <p:anim calcmode="lin" valueType="num">
                                      <p:cBhvr>
                                        <p:cTn id="129" dur="100" decel="100000"/>
                                        <p:tgtEl>
                                          <p:spTgt spid="3">
                                            <p:txEl>
                                              <p:pRg st="6" end="6"/>
                                            </p:txEl>
                                          </p:spTgt>
                                        </p:tgtEl>
                                        <p:attrNameLst>
                                          <p:attrName>ppt_y</p:attrName>
                                        </p:attrNameLst>
                                      </p:cBhvr>
                                      <p:tavLst>
                                        <p:tav tm="0">
                                          <p:val>
                                            <p:strVal val="ppt_y"/>
                                          </p:val>
                                        </p:tav>
                                        <p:tav tm="100000">
                                          <p:val>
                                            <p:strVal val="ppt_y-.03"/>
                                          </p:val>
                                        </p:tav>
                                      </p:tavLst>
                                    </p:anim>
                                    <p:anim calcmode="lin" valueType="num">
                                      <p:cBhvr>
                                        <p:cTn id="130" dur="900" accel="100000">
                                          <p:stCondLst>
                                            <p:cond delay="100"/>
                                          </p:stCondLst>
                                        </p:cTn>
                                        <p:tgtEl>
                                          <p:spTgt spid="3">
                                            <p:txEl>
                                              <p:pRg st="6" end="6"/>
                                            </p:txEl>
                                          </p:spTgt>
                                        </p:tgtEl>
                                        <p:attrNameLst>
                                          <p:attrName>ppt_y</p:attrName>
                                        </p:attrNameLst>
                                      </p:cBhvr>
                                      <p:tavLst>
                                        <p:tav tm="0">
                                          <p:val>
                                            <p:strVal val="ppt_y"/>
                                          </p:val>
                                        </p:tav>
                                        <p:tav tm="100000">
                                          <p:val>
                                            <p:strVal val="ppt_y+1"/>
                                          </p:val>
                                        </p:tav>
                                      </p:tavLst>
                                    </p:anim>
                                    <p:set>
                                      <p:cBhvr>
                                        <p:cTn id="131" dur="1" fill="hold">
                                          <p:stCondLst>
                                            <p:cond delay="9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1089377" y="692696"/>
            <a:ext cx="6965245" cy="1202485"/>
          </a:xfrm>
        </p:spPr>
        <p:txBody>
          <a:bodyPr/>
          <a:lstStyle/>
          <a:p>
            <a:r>
              <a:rPr lang="tr-TR" b="1" dirty="0" smtClean="0">
                <a:solidFill>
                  <a:srgbClr val="3333CC"/>
                </a:solidFill>
                <a:latin typeface="AR CENA" pitchFamily="2" charset="0"/>
              </a:rPr>
              <a:t>Neden Nitelikli Bir Ders Kitabı?</a:t>
            </a:r>
            <a:endParaRPr lang="tr-TR" b="1" dirty="0">
              <a:solidFill>
                <a:srgbClr val="3333CC"/>
              </a:solidFill>
              <a:latin typeface="AR CENA" pitchFamily="2" charset="0"/>
            </a:endParaRPr>
          </a:p>
        </p:txBody>
      </p:sp>
      <p:sp>
        <p:nvSpPr>
          <p:cNvPr id="3" name="2 İçerik Yer Tutucusu"/>
          <p:cNvSpPr>
            <a:spLocks noGrp="1"/>
          </p:cNvSpPr>
          <p:nvPr>
            <p:ph idx="1"/>
          </p:nvPr>
        </p:nvSpPr>
        <p:spPr>
          <a:xfrm>
            <a:off x="827584" y="1818536"/>
            <a:ext cx="7488832" cy="2764904"/>
          </a:xfrm>
        </p:spPr>
        <p:txBody>
          <a:bodyPr>
            <a:normAutofit fontScale="77500" lnSpcReduction="20000"/>
          </a:bodyPr>
          <a:lstStyle/>
          <a:p>
            <a:r>
              <a:rPr lang="tr-TR" sz="4000" dirty="0" smtClean="0">
                <a:latin typeface="Times New Roman" panose="02020603050405020304" pitchFamily="18" charset="0"/>
                <a:cs typeface="Times New Roman" panose="02020603050405020304" pitchFamily="18" charset="0"/>
              </a:rPr>
              <a:t>Kalıcı öğrenme için, </a:t>
            </a:r>
          </a:p>
          <a:p>
            <a:r>
              <a:rPr lang="tr-TR" sz="4000" dirty="0">
                <a:latin typeface="Times New Roman" panose="02020603050405020304" pitchFamily="18" charset="0"/>
                <a:cs typeface="Times New Roman" panose="02020603050405020304" pitchFamily="18" charset="0"/>
              </a:rPr>
              <a:t>H</a:t>
            </a:r>
            <a:r>
              <a:rPr lang="tr-TR" sz="4000" dirty="0" smtClean="0">
                <a:latin typeface="Times New Roman" panose="02020603050405020304" pitchFamily="18" charset="0"/>
                <a:cs typeface="Times New Roman" panose="02020603050405020304" pitchFamily="18" charset="0"/>
              </a:rPr>
              <a:t>edeflenen zamanda öğretim olması için,</a:t>
            </a:r>
          </a:p>
          <a:p>
            <a:r>
              <a:rPr lang="tr-TR" sz="4000" dirty="0" smtClean="0">
                <a:latin typeface="Times New Roman" panose="02020603050405020304" pitchFamily="18" charset="0"/>
                <a:cs typeface="Times New Roman" panose="02020603050405020304" pitchFamily="18" charset="0"/>
              </a:rPr>
              <a:t> İstenilen düzeyde bir öğrenmenin gerçekleşmesi için nitelikli bir ders kitabı kullanılmalıdır</a:t>
            </a:r>
            <a:r>
              <a:rPr lang="tr-TR" dirty="0" smtClean="0"/>
              <a:t>.</a:t>
            </a:r>
            <a:endParaRPr lang="tr-TR" dirty="0"/>
          </a:p>
        </p:txBody>
      </p:sp>
      <p:pic>
        <p:nvPicPr>
          <p:cNvPr id="1026" name="Picture 2" descr="C:\Users\candan\Desktop\resimler görsellik\errrrrrrrıpo.jpg"/>
          <p:cNvPicPr>
            <a:picLocks noChangeAspect="1" noChangeArrowheads="1"/>
          </p:cNvPicPr>
          <p:nvPr/>
        </p:nvPicPr>
        <p:blipFill>
          <a:blip r:embed="rId2" cstate="print"/>
          <a:srcRect/>
          <a:stretch>
            <a:fillRect/>
          </a:stretch>
        </p:blipFill>
        <p:spPr bwMode="auto">
          <a:xfrm>
            <a:off x="4572000" y="4581128"/>
            <a:ext cx="3312368" cy="151216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Scale>
                                      <p:cBhvr>
                                        <p:cTn id="12"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0" end="0"/>
                                            </p:txEl>
                                          </p:spTgt>
                                        </p:tgtEl>
                                        <p:attrNameLst>
                                          <p:attrName>ppt_x</p:attrName>
                                          <p:attrName>ppt_y</p:attrName>
                                        </p:attrNameLst>
                                      </p:cBhvr>
                                    </p:animMotion>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Scale>
                                      <p:cBhvr>
                                        <p:cTn id="19"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1" end="1"/>
                                            </p:txEl>
                                          </p:spTgt>
                                        </p:tgtEl>
                                        <p:attrNameLst>
                                          <p:attrName>ppt_x</p:attrName>
                                          <p:attrName>ppt_y</p:attrName>
                                        </p:attrNameLst>
                                      </p:cBhvr>
                                    </p:animMotion>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Scale>
                                      <p:cBhvr>
                                        <p:cTn id="26"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
                                            <p:txEl>
                                              <p:pRg st="2" end="2"/>
                                            </p:txEl>
                                          </p:spTgt>
                                        </p:tgtEl>
                                        <p:attrNameLst>
                                          <p:attrName>ppt_x</p:attrName>
                                          <p:attrName>ppt_y</p:attrName>
                                        </p:attrNameLst>
                                      </p:cBhvr>
                                    </p:animMotion>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1000"/>
                                        <p:tgtEl>
                                          <p:spTgt spid="1026"/>
                                        </p:tgtEl>
                                      </p:cBhvr>
                                    </p:animEffect>
                                    <p:anim calcmode="lin" valueType="num">
                                      <p:cBhvr>
                                        <p:cTn id="34" dur="1000" fill="hold"/>
                                        <p:tgtEl>
                                          <p:spTgt spid="1026"/>
                                        </p:tgtEl>
                                        <p:attrNameLst>
                                          <p:attrName>ppt_x</p:attrName>
                                        </p:attrNameLst>
                                      </p:cBhvr>
                                      <p:tavLst>
                                        <p:tav tm="0">
                                          <p:val>
                                            <p:strVal val="#ppt_x"/>
                                          </p:val>
                                        </p:tav>
                                        <p:tav tm="100000">
                                          <p:val>
                                            <p:strVal val="#ppt_x"/>
                                          </p:val>
                                        </p:tav>
                                      </p:tavLst>
                                    </p:anim>
                                    <p:anim calcmode="lin" valueType="num">
                                      <p:cBhvr>
                                        <p:cTn id="3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grpId="1" nodeType="clickEffect">
                                  <p:stCondLst>
                                    <p:cond delay="0"/>
                                  </p:stCondLst>
                                  <p:childTnLst>
                                    <p:anim calcmode="lin" valueType="num">
                                      <p:cBhvr additive="base">
                                        <p:cTn id="39" dur="500"/>
                                        <p:tgtEl>
                                          <p:spTgt spid="2"/>
                                        </p:tgtEl>
                                        <p:attrNameLst>
                                          <p:attrName>ppt_x</p:attrName>
                                        </p:attrNameLst>
                                      </p:cBhvr>
                                      <p:tavLst>
                                        <p:tav tm="0">
                                          <p:val>
                                            <p:strVal val="ppt_x"/>
                                          </p:val>
                                        </p:tav>
                                        <p:tav tm="100000">
                                          <p:val>
                                            <p:strVal val="ppt_x"/>
                                          </p:val>
                                        </p:tav>
                                      </p:tavLst>
                                    </p:anim>
                                    <p:anim calcmode="lin" valueType="num">
                                      <p:cBhvr additive="base">
                                        <p:cTn id="40" dur="500"/>
                                        <p:tgtEl>
                                          <p:spTgt spid="2"/>
                                        </p:tgtEl>
                                        <p:attrNameLst>
                                          <p:attrName>ppt_y</p:attrName>
                                        </p:attrNameLst>
                                      </p:cBhvr>
                                      <p:tavLst>
                                        <p:tav tm="0">
                                          <p:val>
                                            <p:strVal val="ppt_y"/>
                                          </p:val>
                                        </p:tav>
                                        <p:tav tm="100000">
                                          <p:val>
                                            <p:strVal val="1+ppt_h/2"/>
                                          </p:val>
                                        </p:tav>
                                      </p:tavLst>
                                    </p:anim>
                                    <p:set>
                                      <p:cBhvr>
                                        <p:cTn id="41" dur="1" fill="hold">
                                          <p:stCondLst>
                                            <p:cond delay="499"/>
                                          </p:stCondLst>
                                        </p:cTn>
                                        <p:tgtEl>
                                          <p:spTgt spid="2"/>
                                        </p:tgtEl>
                                        <p:attrNameLst>
                                          <p:attrName>style.visibility</p:attrName>
                                        </p:attrNameLst>
                                      </p:cBhvr>
                                      <p:to>
                                        <p:strVal val="hidden"/>
                                      </p:to>
                                    </p:set>
                                  </p:childTnLst>
                                </p:cTn>
                              </p:par>
                              <p:par>
                                <p:cTn id="42" presetID="2" presetClass="exit" presetSubtype="4" fill="hold" grpId="1" nodeType="withEffect">
                                  <p:stCondLst>
                                    <p:cond delay="0"/>
                                  </p:stCondLst>
                                  <p:childTnLst>
                                    <p:anim calcmode="lin" valueType="num">
                                      <p:cBhvr additive="base">
                                        <p:cTn id="43"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p:tgtEl>
                                          <p:spTgt spid="3">
                                            <p:txEl>
                                              <p:pRg st="0" end="0"/>
                                            </p:txEl>
                                          </p:spTgt>
                                        </p:tgtEl>
                                        <p:attrNameLst>
                                          <p:attrName>ppt_y</p:attrName>
                                        </p:attrNameLst>
                                      </p:cBhvr>
                                      <p:tavLst>
                                        <p:tav tm="0">
                                          <p:val>
                                            <p:strVal val="ppt_y"/>
                                          </p:val>
                                        </p:tav>
                                        <p:tav tm="100000">
                                          <p:val>
                                            <p:strVal val="1+ppt_h/2"/>
                                          </p:val>
                                        </p:tav>
                                      </p:tavLst>
                                    </p:anim>
                                    <p:set>
                                      <p:cBhvr>
                                        <p:cTn id="4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grpId="1" nodeType="clickEffect">
                                  <p:stCondLst>
                                    <p:cond delay="0"/>
                                  </p:stCondLst>
                                  <p:childTnLst>
                                    <p:anim calcmode="lin" valueType="num">
                                      <p:cBhvr additive="base">
                                        <p:cTn id="49"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p:tgtEl>
                                          <p:spTgt spid="3">
                                            <p:txEl>
                                              <p:pRg st="1" end="1"/>
                                            </p:txEl>
                                          </p:spTgt>
                                        </p:tgtEl>
                                        <p:attrNameLst>
                                          <p:attrName>ppt_y</p:attrName>
                                        </p:attrNameLst>
                                      </p:cBhvr>
                                      <p:tavLst>
                                        <p:tav tm="0">
                                          <p:val>
                                            <p:strVal val="ppt_y"/>
                                          </p:val>
                                        </p:tav>
                                        <p:tav tm="100000">
                                          <p:val>
                                            <p:strVal val="1+ppt_h/2"/>
                                          </p:val>
                                        </p:tav>
                                      </p:tavLst>
                                    </p:anim>
                                    <p:set>
                                      <p:cBhvr>
                                        <p:cTn id="51"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xit" presetSubtype="4" fill="hold" grpId="1" nodeType="clickEffect">
                                  <p:stCondLst>
                                    <p:cond delay="0"/>
                                  </p:stCondLst>
                                  <p:childTnLst>
                                    <p:anim calcmode="lin" valueType="num">
                                      <p:cBhvr additive="base">
                                        <p:cTn id="55"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6" dur="500"/>
                                        <p:tgtEl>
                                          <p:spTgt spid="3">
                                            <p:txEl>
                                              <p:pRg st="2" end="2"/>
                                            </p:txEl>
                                          </p:spTgt>
                                        </p:tgtEl>
                                        <p:attrNameLst>
                                          <p:attrName>ppt_y</p:attrName>
                                        </p:attrNameLst>
                                      </p:cBhvr>
                                      <p:tavLst>
                                        <p:tav tm="0">
                                          <p:val>
                                            <p:strVal val="ppt_y"/>
                                          </p:val>
                                        </p:tav>
                                        <p:tav tm="100000">
                                          <p:val>
                                            <p:strVal val="1+ppt_h/2"/>
                                          </p:val>
                                        </p:tav>
                                      </p:tavLst>
                                    </p:anim>
                                    <p:set>
                                      <p:cBhvr>
                                        <p:cTn id="5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7" presetClass="exit" presetSubtype="0" fill="hold" nodeType="clickEffect">
                                  <p:stCondLst>
                                    <p:cond delay="0"/>
                                  </p:stCondLst>
                                  <p:childTnLst>
                                    <p:animEffect transition="out" filter="fade">
                                      <p:cBhvr>
                                        <p:cTn id="61" dur="1000"/>
                                        <p:tgtEl>
                                          <p:spTgt spid="1026"/>
                                        </p:tgtEl>
                                      </p:cBhvr>
                                    </p:animEffect>
                                    <p:anim calcmode="lin" valueType="num">
                                      <p:cBhvr>
                                        <p:cTn id="62" dur="1000"/>
                                        <p:tgtEl>
                                          <p:spTgt spid="1026"/>
                                        </p:tgtEl>
                                        <p:attrNameLst>
                                          <p:attrName>ppt_x</p:attrName>
                                        </p:attrNameLst>
                                      </p:cBhvr>
                                      <p:tavLst>
                                        <p:tav tm="0">
                                          <p:val>
                                            <p:strVal val="ppt_x"/>
                                          </p:val>
                                        </p:tav>
                                        <p:tav tm="100000">
                                          <p:val>
                                            <p:strVal val="ppt_x"/>
                                          </p:val>
                                        </p:tav>
                                      </p:tavLst>
                                    </p:anim>
                                    <p:anim calcmode="lin" valueType="num">
                                      <p:cBhvr>
                                        <p:cTn id="63" dur="100" decel="100000"/>
                                        <p:tgtEl>
                                          <p:spTgt spid="1026"/>
                                        </p:tgtEl>
                                        <p:attrNameLst>
                                          <p:attrName>ppt_y</p:attrName>
                                        </p:attrNameLst>
                                      </p:cBhvr>
                                      <p:tavLst>
                                        <p:tav tm="0">
                                          <p:val>
                                            <p:strVal val="ppt_y"/>
                                          </p:val>
                                        </p:tav>
                                        <p:tav tm="100000">
                                          <p:val>
                                            <p:strVal val="ppt_y-.03"/>
                                          </p:val>
                                        </p:tav>
                                      </p:tavLst>
                                    </p:anim>
                                    <p:anim calcmode="lin" valueType="num">
                                      <p:cBhvr>
                                        <p:cTn id="64" dur="900" accel="100000">
                                          <p:stCondLst>
                                            <p:cond delay="100"/>
                                          </p:stCondLst>
                                        </p:cTn>
                                        <p:tgtEl>
                                          <p:spTgt spid="1026"/>
                                        </p:tgtEl>
                                        <p:attrNameLst>
                                          <p:attrName>ppt_y</p:attrName>
                                        </p:attrNameLst>
                                      </p:cBhvr>
                                      <p:tavLst>
                                        <p:tav tm="0">
                                          <p:val>
                                            <p:strVal val="ppt_y"/>
                                          </p:val>
                                        </p:tav>
                                        <p:tav tm="100000">
                                          <p:val>
                                            <p:strVal val="ppt_y+1"/>
                                          </p:val>
                                        </p:tav>
                                      </p:tavLst>
                                    </p:anim>
                                    <p:set>
                                      <p:cBhvr>
                                        <p:cTn id="65"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chemeClr val="bg2"/>
            </a:gs>
            <a:gs pos="36000">
              <a:schemeClr val="bg1"/>
            </a:gs>
            <a:gs pos="61000">
              <a:schemeClr val="bg2"/>
            </a:gs>
            <a:gs pos="82001">
              <a:srgbClr val="FCFEA4"/>
            </a:gs>
            <a:gs pos="100000">
              <a:srgbClr val="CCCC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836712"/>
            <a:ext cx="7483549" cy="2736304"/>
          </a:xfrm>
        </p:spPr>
        <p:txBody>
          <a:bodyPr>
            <a:normAutofit lnSpcReduction="10000"/>
          </a:bodyPr>
          <a:lstStyle/>
          <a:p>
            <a:r>
              <a:rPr lang="tr-TR" sz="3600" dirty="0" smtClean="0">
                <a:latin typeface="Times New Roman" panose="02020603050405020304" pitchFamily="18" charset="0"/>
                <a:ea typeface="Tahoma" panose="020B0604030504040204" pitchFamily="34" charset="0"/>
                <a:cs typeface="Times New Roman" panose="02020603050405020304" pitchFamily="18" charset="0"/>
              </a:rPr>
              <a:t>Oysa; akciğerlere giden hava için temel akış yolu burundur. Ağız, ancak soluk alıp verme hızı arttığında solunuma katılan,solunuma yardımcı bir  organdır.</a:t>
            </a:r>
          </a:p>
          <a:p>
            <a:endParaRPr lang="tr-TR" dirty="0"/>
          </a:p>
        </p:txBody>
      </p:sp>
      <p:pic>
        <p:nvPicPr>
          <p:cNvPr id="4" name="Picture 2" descr="C:\Users\candan\Desktop\resimler görsellik\gfhfkflf.jpg"/>
          <p:cNvPicPr>
            <a:picLocks noChangeAspect="1" noChangeArrowheads="1"/>
          </p:cNvPicPr>
          <p:nvPr/>
        </p:nvPicPr>
        <p:blipFill>
          <a:blip r:embed="rId2" cstate="print"/>
          <a:srcRect/>
          <a:stretch>
            <a:fillRect/>
          </a:stretch>
        </p:blipFill>
        <p:spPr bwMode="auto">
          <a:xfrm>
            <a:off x="3984282" y="3140968"/>
            <a:ext cx="4243189" cy="303544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xit" presetSubtype="0" fill="hold" grpId="1" nodeType="clickEffect">
                                  <p:stCondLst>
                                    <p:cond delay="0"/>
                                  </p:stCondLst>
                                  <p:childTnLst>
                                    <p:animEffect transition="out" filter="fade">
                                      <p:cBhvr>
                                        <p:cTn id="25" dur="1000"/>
                                        <p:tgtEl>
                                          <p:spTgt spid="3">
                                            <p:txEl>
                                              <p:pRg st="0" end="0"/>
                                            </p:txEl>
                                          </p:spTgt>
                                        </p:tgtEl>
                                      </p:cBhvr>
                                    </p:animEffect>
                                    <p:anim calcmode="lin" valueType="num">
                                      <p:cBhvr>
                                        <p:cTn id="26"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28"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29" dur="1" fill="hold">
                                          <p:stCondLst>
                                            <p:cond delay="999"/>
                                          </p:stCondLst>
                                        </p:cTn>
                                        <p:tgtEl>
                                          <p:spTgt spid="3">
                                            <p:txEl>
                                              <p:pRg st="0" end="0"/>
                                            </p:txEl>
                                          </p:spTgt>
                                        </p:tgtEl>
                                        <p:attrNameLst>
                                          <p:attrName>style.visibility</p:attrName>
                                        </p:attrNameLst>
                                      </p:cBhvr>
                                      <p:to>
                                        <p:strVal val="hidden"/>
                                      </p:to>
                                    </p:set>
                                  </p:childTnLst>
                                </p:cTn>
                              </p:par>
                              <p:par>
                                <p:cTn id="30" presetID="37" presetClass="exit" presetSubtype="0" fill="hold" nodeType="withEffect">
                                  <p:stCondLst>
                                    <p:cond delay="0"/>
                                  </p:stCondLst>
                                  <p:childTnLst>
                                    <p:animEffect transition="out" filter="fade">
                                      <p:cBhvr>
                                        <p:cTn id="31" dur="1000"/>
                                        <p:tgtEl>
                                          <p:spTgt spid="4"/>
                                        </p:tgtEl>
                                      </p:cBhvr>
                                    </p:animEffect>
                                    <p:anim calcmode="lin" valueType="num">
                                      <p:cBhvr>
                                        <p:cTn id="32" dur="1000"/>
                                        <p:tgtEl>
                                          <p:spTgt spid="4"/>
                                        </p:tgtEl>
                                        <p:attrNameLst>
                                          <p:attrName>ppt_x</p:attrName>
                                        </p:attrNameLst>
                                      </p:cBhvr>
                                      <p:tavLst>
                                        <p:tav tm="0">
                                          <p:val>
                                            <p:strVal val="ppt_x"/>
                                          </p:val>
                                        </p:tav>
                                        <p:tav tm="100000">
                                          <p:val>
                                            <p:strVal val="ppt_x"/>
                                          </p:val>
                                        </p:tav>
                                      </p:tavLst>
                                    </p:anim>
                                    <p:anim calcmode="lin" valueType="num">
                                      <p:cBhvr>
                                        <p:cTn id="33" dur="100" decel="100000"/>
                                        <p:tgtEl>
                                          <p:spTgt spid="4"/>
                                        </p:tgtEl>
                                        <p:attrNameLst>
                                          <p:attrName>ppt_y</p:attrName>
                                        </p:attrNameLst>
                                      </p:cBhvr>
                                      <p:tavLst>
                                        <p:tav tm="0">
                                          <p:val>
                                            <p:strVal val="ppt_y"/>
                                          </p:val>
                                        </p:tav>
                                        <p:tav tm="100000">
                                          <p:val>
                                            <p:strVal val="ppt_y-.03"/>
                                          </p:val>
                                        </p:tav>
                                      </p:tavLst>
                                    </p:anim>
                                    <p:anim calcmode="lin" valueType="num">
                                      <p:cBhvr>
                                        <p:cTn id="34" dur="900" accel="100000">
                                          <p:stCondLst>
                                            <p:cond delay="100"/>
                                          </p:stCondLst>
                                        </p:cTn>
                                        <p:tgtEl>
                                          <p:spTgt spid="4"/>
                                        </p:tgtEl>
                                        <p:attrNameLst>
                                          <p:attrName>ppt_y</p:attrName>
                                        </p:attrNameLst>
                                      </p:cBhvr>
                                      <p:tavLst>
                                        <p:tav tm="0">
                                          <p:val>
                                            <p:strVal val="ppt_y"/>
                                          </p:val>
                                        </p:tav>
                                        <p:tav tm="100000">
                                          <p:val>
                                            <p:strVal val="ppt_y+1"/>
                                          </p:val>
                                        </p:tav>
                                      </p:tavLst>
                                    </p:anim>
                                    <p:set>
                                      <p:cBhvr>
                                        <p:cTn id="35"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7999">
              <a:srgbClr val="FFCCFF"/>
            </a:gs>
            <a:gs pos="36000">
              <a:schemeClr val="bg1"/>
            </a:gs>
            <a:gs pos="61000">
              <a:schemeClr val="bg2"/>
            </a:gs>
            <a:gs pos="82001">
              <a:schemeClr val="accent3">
                <a:lumMod val="20000"/>
                <a:lumOff val="80000"/>
              </a:schemeClr>
            </a:gs>
            <a:gs pos="100000">
              <a:srgbClr val="CCCCFF"/>
            </a:gs>
          </a:gsLst>
          <a:lin ang="2700000" scaled="1"/>
          <a:tileRect/>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991131" y="404664"/>
            <a:ext cx="6965245" cy="1202485"/>
          </a:xfrm>
        </p:spPr>
        <p:txBody>
          <a:bodyPr/>
          <a:lstStyle/>
          <a:p>
            <a:r>
              <a:rPr lang="tr-TR" b="1" dirty="0" smtClean="0">
                <a:solidFill>
                  <a:srgbClr val="FF0000"/>
                </a:solidFill>
              </a:rPr>
              <a:t>DİKKAT!!!</a:t>
            </a:r>
            <a:endParaRPr lang="tr-TR" b="1" dirty="0">
              <a:solidFill>
                <a:srgbClr val="FF0000"/>
              </a:solidFill>
            </a:endParaRPr>
          </a:p>
        </p:txBody>
      </p:sp>
      <p:sp>
        <p:nvSpPr>
          <p:cNvPr id="3" name="2 İçerik Yer Tutucusu"/>
          <p:cNvSpPr>
            <a:spLocks noGrp="1"/>
          </p:cNvSpPr>
          <p:nvPr>
            <p:ph idx="1"/>
          </p:nvPr>
        </p:nvSpPr>
        <p:spPr>
          <a:xfrm>
            <a:off x="755576" y="1412776"/>
            <a:ext cx="8388424" cy="2592288"/>
          </a:xfrm>
        </p:spPr>
        <p:txBody>
          <a:bodyPr>
            <a:noAutofit/>
          </a:bodyPr>
          <a:lstStyle/>
          <a:p>
            <a:r>
              <a:rPr lang="tr-TR" sz="2800" dirty="0">
                <a:latin typeface="Times New Roman" panose="02020603050405020304" pitchFamily="18" charset="0"/>
                <a:cs typeface="Times New Roman" panose="02020603050405020304" pitchFamily="18" charset="0"/>
              </a:rPr>
              <a:t>G</a:t>
            </a:r>
            <a:r>
              <a:rPr lang="tr-TR" sz="2800" dirty="0" smtClean="0">
                <a:latin typeface="Times New Roman" panose="02020603050405020304" pitchFamily="18" charset="0"/>
                <a:cs typeface="Times New Roman" panose="02020603050405020304" pitchFamily="18" charset="0"/>
              </a:rPr>
              <a:t>erek </a:t>
            </a:r>
            <a:r>
              <a:rPr lang="tr-TR" sz="2800" dirty="0">
                <a:latin typeface="Times New Roman" panose="02020603050405020304" pitchFamily="18" charset="0"/>
                <a:cs typeface="Times New Roman" panose="02020603050405020304" pitchFamily="18" charset="0"/>
              </a:rPr>
              <a:t>kitapların </a:t>
            </a:r>
            <a:r>
              <a:rPr lang="tr-TR" sz="2800" dirty="0" smtClean="0">
                <a:latin typeface="Times New Roman" panose="02020603050405020304" pitchFamily="18" charset="0"/>
                <a:cs typeface="Times New Roman" panose="02020603050405020304" pitchFamily="18" charset="0"/>
              </a:rPr>
              <a:t>başlarında </a:t>
            </a:r>
            <a:r>
              <a:rPr lang="tr-TR" sz="2800" dirty="0">
                <a:latin typeface="Times New Roman" panose="02020603050405020304" pitchFamily="18" charset="0"/>
                <a:cs typeface="Times New Roman" panose="02020603050405020304" pitchFamily="18" charset="0"/>
              </a:rPr>
              <a:t>gerekse etkinliklere </a:t>
            </a:r>
            <a:r>
              <a:rPr lang="tr-TR" sz="2800" dirty="0" smtClean="0">
                <a:latin typeface="Times New Roman" panose="02020603050405020304" pitchFamily="18" charset="0"/>
                <a:cs typeface="Times New Roman" panose="02020603050405020304" pitchFamily="18" charset="0"/>
              </a:rPr>
              <a:t>başlamadan önce</a:t>
            </a:r>
            <a:r>
              <a:rPr lang="tr-TR" sz="2800" dirty="0">
                <a:latin typeface="Times New Roman" panose="02020603050405020304" pitchFamily="18" charset="0"/>
                <a:cs typeface="Times New Roman" panose="02020603050405020304" pitchFamily="18" charset="0"/>
              </a:rPr>
              <a:t>, etkinlikler sırasında uyulması gereken güvenlik önlemleri ve uyarıları </a:t>
            </a:r>
            <a:r>
              <a:rPr lang="tr-TR" sz="2800" dirty="0" smtClean="0">
                <a:latin typeface="Times New Roman" panose="02020603050405020304" pitchFamily="18" charset="0"/>
                <a:cs typeface="Times New Roman" panose="02020603050405020304" pitchFamily="18" charset="0"/>
              </a:rPr>
              <a:t>görsel işaretlerle vurgulanmış olması öğretmen </a:t>
            </a:r>
            <a:r>
              <a:rPr lang="tr-TR" sz="2800" dirty="0">
                <a:latin typeface="Times New Roman" panose="02020603050405020304" pitchFamily="18" charset="0"/>
                <a:cs typeface="Times New Roman" panose="02020603050405020304" pitchFamily="18" charset="0"/>
              </a:rPr>
              <a:t>adayları tarafından istenmeyen </a:t>
            </a:r>
            <a:r>
              <a:rPr lang="tr-TR" sz="2800" dirty="0" smtClean="0">
                <a:latin typeface="Times New Roman" panose="02020603050405020304" pitchFamily="18" charset="0"/>
                <a:cs typeface="Times New Roman" panose="02020603050405020304" pitchFamily="18" charset="0"/>
              </a:rPr>
              <a:t>kazaların engellenmesi </a:t>
            </a:r>
            <a:r>
              <a:rPr lang="tr-TR" sz="2800" dirty="0">
                <a:latin typeface="Times New Roman" panose="02020603050405020304" pitchFamily="18" charset="0"/>
                <a:cs typeface="Times New Roman" panose="02020603050405020304" pitchFamily="18" charset="0"/>
              </a:rPr>
              <a:t>için yardımcı </a:t>
            </a:r>
            <a:r>
              <a:rPr lang="tr-TR" sz="2800" dirty="0" smtClean="0">
                <a:latin typeface="Times New Roman" panose="02020603050405020304" pitchFamily="18" charset="0"/>
                <a:cs typeface="Times New Roman" panose="02020603050405020304" pitchFamily="18" charset="0"/>
              </a:rPr>
              <a:t>olacağı </a:t>
            </a:r>
            <a:r>
              <a:rPr lang="tr-TR" sz="2800" dirty="0">
                <a:latin typeface="Times New Roman" panose="02020603050405020304" pitchFamily="18" charset="0"/>
                <a:cs typeface="Times New Roman" panose="02020603050405020304" pitchFamily="18" charset="0"/>
              </a:rPr>
              <a:t>nedeniyle olumlu </a:t>
            </a:r>
            <a:r>
              <a:rPr lang="tr-TR" sz="2800" dirty="0" smtClean="0">
                <a:latin typeface="Times New Roman" panose="02020603050405020304" pitchFamily="18" charset="0"/>
                <a:cs typeface="Times New Roman" panose="02020603050405020304" pitchFamily="18" charset="0"/>
              </a:rPr>
              <a:t>bulunmuştur</a:t>
            </a:r>
            <a:r>
              <a:rPr lang="tr-TR" sz="2800" b="1" dirty="0" smtClean="0">
                <a:latin typeface="Times New Roman" panose="02020603050405020304" pitchFamily="18" charset="0"/>
                <a:cs typeface="Times New Roman" panose="02020603050405020304" pitchFamily="18" charset="0"/>
              </a:rPr>
              <a:t>.</a:t>
            </a:r>
            <a:endParaRPr lang="tr-TR" sz="2800" b="1" dirty="0">
              <a:latin typeface="Times New Roman" panose="02020603050405020304" pitchFamily="18" charset="0"/>
              <a:cs typeface="Times New Roman" panose="02020603050405020304" pitchFamily="18" charset="0"/>
            </a:endParaRPr>
          </a:p>
        </p:txBody>
      </p:sp>
      <p:pic>
        <p:nvPicPr>
          <p:cNvPr id="12291" name="Picture 3" descr="C:\Users\candan\Desktop\clp_symbols.ashx.jpg"/>
          <p:cNvPicPr>
            <a:picLocks noChangeAspect="1" noChangeArrowheads="1"/>
          </p:cNvPicPr>
          <p:nvPr/>
        </p:nvPicPr>
        <p:blipFill>
          <a:blip r:embed="rId2" cstate="print"/>
          <a:srcRect/>
          <a:stretch>
            <a:fillRect/>
          </a:stretch>
        </p:blipFill>
        <p:spPr bwMode="auto">
          <a:xfrm>
            <a:off x="4139952" y="4600573"/>
            <a:ext cx="4104456" cy="136815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2291"/>
                                        </p:tgtEl>
                                        <p:attrNameLst>
                                          <p:attrName>style.visibility</p:attrName>
                                        </p:attrNameLst>
                                      </p:cBhvr>
                                      <p:to>
                                        <p:strVal val="visible"/>
                                      </p:to>
                                    </p:set>
                                    <p:animEffect transition="in" filter="fade">
                                      <p:cBhvr>
                                        <p:cTn id="22" dur="1000"/>
                                        <p:tgtEl>
                                          <p:spTgt spid="12291"/>
                                        </p:tgtEl>
                                      </p:cBhvr>
                                    </p:animEffect>
                                    <p:anim calcmode="lin" valueType="num">
                                      <p:cBhvr>
                                        <p:cTn id="23" dur="1000" fill="hold"/>
                                        <p:tgtEl>
                                          <p:spTgt spid="12291"/>
                                        </p:tgtEl>
                                        <p:attrNameLst>
                                          <p:attrName>ppt_x</p:attrName>
                                        </p:attrNameLst>
                                      </p:cBhvr>
                                      <p:tavLst>
                                        <p:tav tm="0">
                                          <p:val>
                                            <p:strVal val="#ppt_x"/>
                                          </p:val>
                                        </p:tav>
                                        <p:tav tm="100000">
                                          <p:val>
                                            <p:strVal val="#ppt_x"/>
                                          </p:val>
                                        </p:tav>
                                      </p:tavLst>
                                    </p:anim>
                                    <p:anim calcmode="lin" valueType="num">
                                      <p:cBhvr>
                                        <p:cTn id="24"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12291"/>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37" presetClass="exit" presetSubtype="0" fill="hold" nodeType="clickEffect">
                                  <p:stCondLst>
                                    <p:cond delay="0"/>
                                  </p:stCondLst>
                                  <p:childTnLst>
                                    <p:animEffect transition="out" filter="fade">
                                      <p:cBhvr>
                                        <p:cTn id="32" dur="1000"/>
                                        <p:tgtEl>
                                          <p:spTgt spid="12291"/>
                                        </p:tgtEl>
                                      </p:cBhvr>
                                    </p:animEffect>
                                    <p:anim calcmode="lin" valueType="num">
                                      <p:cBhvr>
                                        <p:cTn id="33" dur="1000"/>
                                        <p:tgtEl>
                                          <p:spTgt spid="12291"/>
                                        </p:tgtEl>
                                        <p:attrNameLst>
                                          <p:attrName>ppt_x</p:attrName>
                                        </p:attrNameLst>
                                      </p:cBhvr>
                                      <p:tavLst>
                                        <p:tav tm="0">
                                          <p:val>
                                            <p:strVal val="ppt_x"/>
                                          </p:val>
                                        </p:tav>
                                        <p:tav tm="100000">
                                          <p:val>
                                            <p:strVal val="ppt_x"/>
                                          </p:val>
                                        </p:tav>
                                      </p:tavLst>
                                    </p:anim>
                                    <p:anim calcmode="lin" valueType="num">
                                      <p:cBhvr>
                                        <p:cTn id="34" dur="100" decel="100000"/>
                                        <p:tgtEl>
                                          <p:spTgt spid="12291"/>
                                        </p:tgtEl>
                                        <p:attrNameLst>
                                          <p:attrName>ppt_y</p:attrName>
                                        </p:attrNameLst>
                                      </p:cBhvr>
                                      <p:tavLst>
                                        <p:tav tm="0">
                                          <p:val>
                                            <p:strVal val="ppt_y"/>
                                          </p:val>
                                        </p:tav>
                                        <p:tav tm="100000">
                                          <p:val>
                                            <p:strVal val="ppt_y-.03"/>
                                          </p:val>
                                        </p:tav>
                                      </p:tavLst>
                                    </p:anim>
                                    <p:anim calcmode="lin" valueType="num">
                                      <p:cBhvr>
                                        <p:cTn id="35" dur="900" accel="100000">
                                          <p:stCondLst>
                                            <p:cond delay="100"/>
                                          </p:stCondLst>
                                        </p:cTn>
                                        <p:tgtEl>
                                          <p:spTgt spid="12291"/>
                                        </p:tgtEl>
                                        <p:attrNameLst>
                                          <p:attrName>ppt_y</p:attrName>
                                        </p:attrNameLst>
                                      </p:cBhvr>
                                      <p:tavLst>
                                        <p:tav tm="0">
                                          <p:val>
                                            <p:strVal val="ppt_y"/>
                                          </p:val>
                                        </p:tav>
                                        <p:tav tm="100000">
                                          <p:val>
                                            <p:strVal val="ppt_y+1"/>
                                          </p:val>
                                        </p:tav>
                                      </p:tavLst>
                                    </p:anim>
                                    <p:set>
                                      <p:cBhvr>
                                        <p:cTn id="36" dur="1" fill="hold">
                                          <p:stCondLst>
                                            <p:cond delay="999"/>
                                          </p:stCondLst>
                                        </p:cTn>
                                        <p:tgtEl>
                                          <p:spTgt spid="12291"/>
                                        </p:tgtEl>
                                        <p:attrNameLst>
                                          <p:attrName>style.visibility</p:attrName>
                                        </p:attrNameLst>
                                      </p:cBhvr>
                                      <p:to>
                                        <p:strVal val="hidden"/>
                                      </p:to>
                                    </p:set>
                                  </p:childTnLst>
                                </p:cTn>
                              </p:par>
                              <p:par>
                                <p:cTn id="37" presetID="37" presetClass="exit" presetSubtype="0" fill="hold" grpId="1" nodeType="withEffect">
                                  <p:stCondLst>
                                    <p:cond delay="0"/>
                                  </p:stCondLst>
                                  <p:iterate type="lt">
                                    <p:tmPct val="0"/>
                                  </p:iterate>
                                  <p:childTnLst>
                                    <p:animEffect transition="out" filter="fade">
                                      <p:cBhvr>
                                        <p:cTn id="38" dur="1000"/>
                                        <p:tgtEl>
                                          <p:spTgt spid="2"/>
                                        </p:tgtEl>
                                      </p:cBhvr>
                                    </p:animEffect>
                                    <p:anim calcmode="lin" valueType="num">
                                      <p:cBhvr>
                                        <p:cTn id="39" dur="1000"/>
                                        <p:tgtEl>
                                          <p:spTgt spid="2"/>
                                        </p:tgtEl>
                                        <p:attrNameLst>
                                          <p:attrName>ppt_x</p:attrName>
                                        </p:attrNameLst>
                                      </p:cBhvr>
                                      <p:tavLst>
                                        <p:tav tm="0">
                                          <p:val>
                                            <p:strVal val="ppt_x"/>
                                          </p:val>
                                        </p:tav>
                                        <p:tav tm="100000">
                                          <p:val>
                                            <p:strVal val="ppt_x"/>
                                          </p:val>
                                        </p:tav>
                                      </p:tavLst>
                                    </p:anim>
                                    <p:anim calcmode="lin" valueType="num">
                                      <p:cBhvr>
                                        <p:cTn id="40" dur="100" decel="100000"/>
                                        <p:tgtEl>
                                          <p:spTgt spid="2"/>
                                        </p:tgtEl>
                                        <p:attrNameLst>
                                          <p:attrName>ppt_y</p:attrName>
                                        </p:attrNameLst>
                                      </p:cBhvr>
                                      <p:tavLst>
                                        <p:tav tm="0">
                                          <p:val>
                                            <p:strVal val="ppt_y"/>
                                          </p:val>
                                        </p:tav>
                                        <p:tav tm="100000">
                                          <p:val>
                                            <p:strVal val="ppt_y-.03"/>
                                          </p:val>
                                        </p:tav>
                                      </p:tavLst>
                                    </p:anim>
                                    <p:anim calcmode="lin" valueType="num">
                                      <p:cBhvr>
                                        <p:cTn id="41" dur="900" accel="100000">
                                          <p:stCondLst>
                                            <p:cond delay="100"/>
                                          </p:stCondLst>
                                        </p:cTn>
                                        <p:tgtEl>
                                          <p:spTgt spid="2"/>
                                        </p:tgtEl>
                                        <p:attrNameLst>
                                          <p:attrName>ppt_y</p:attrName>
                                        </p:attrNameLst>
                                      </p:cBhvr>
                                      <p:tavLst>
                                        <p:tav tm="0">
                                          <p:val>
                                            <p:strVal val="ppt_y"/>
                                          </p:val>
                                        </p:tav>
                                        <p:tav tm="100000">
                                          <p:val>
                                            <p:strVal val="ppt_y+1"/>
                                          </p:val>
                                        </p:tav>
                                      </p:tavLst>
                                    </p:anim>
                                    <p:set>
                                      <p:cBhvr>
                                        <p:cTn id="42" dur="1" fill="hold">
                                          <p:stCondLst>
                                            <p:cond delay="999"/>
                                          </p:stCondLst>
                                        </p:cTn>
                                        <p:tgtEl>
                                          <p:spTgt spid="2"/>
                                        </p:tgtEl>
                                        <p:attrNameLst>
                                          <p:attrName>style.visibility</p:attrName>
                                        </p:attrNameLst>
                                      </p:cBhvr>
                                      <p:to>
                                        <p:strVal val="hidden"/>
                                      </p:to>
                                    </p:set>
                                  </p:childTnLst>
                                </p:cTn>
                              </p:par>
                              <p:par>
                                <p:cTn id="43" presetID="37" presetClass="exit" presetSubtype="0" fill="hold" grpId="1" nodeType="withEffect">
                                  <p:stCondLst>
                                    <p:cond delay="0"/>
                                  </p:stCondLst>
                                  <p:childTnLst>
                                    <p:animEffect transition="out" filter="fade">
                                      <p:cBhvr>
                                        <p:cTn id="44" dur="1000"/>
                                        <p:tgtEl>
                                          <p:spTgt spid="3">
                                            <p:txEl>
                                              <p:pRg st="0" end="0"/>
                                            </p:txEl>
                                          </p:spTgt>
                                        </p:tgtEl>
                                      </p:cBhvr>
                                    </p:animEffect>
                                    <p:anim calcmode="lin" valueType="num">
                                      <p:cBhvr>
                                        <p:cTn id="45"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46"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47"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48"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7999">
              <a:srgbClr val="FCFEA4"/>
            </a:gs>
            <a:gs pos="36000">
              <a:srgbClr val="FFFF00"/>
            </a:gs>
            <a:gs pos="61000">
              <a:srgbClr val="FCFEA4"/>
            </a:gs>
            <a:gs pos="82001">
              <a:schemeClr val="accent2">
                <a:lumMod val="40000"/>
                <a:lumOff val="60000"/>
              </a:schemeClr>
            </a:gs>
            <a:gs pos="100000">
              <a:srgbClr val="CCCCFF"/>
            </a:gs>
          </a:gsLst>
          <a:lin ang="2700000" scaled="1"/>
        </a:gradFill>
        <a:effectLst/>
      </p:bgPr>
    </p:bg>
    <p:spTree>
      <p:nvGrpSpPr>
        <p:cNvPr id="1" name=""/>
        <p:cNvGrpSpPr/>
        <p:nvPr/>
      </p:nvGrpSpPr>
      <p:grpSpPr>
        <a:xfrm>
          <a:off x="0" y="0"/>
          <a:ext cx="0" cy="0"/>
          <a:chOff x="0" y="0"/>
          <a:chExt cx="0" cy="0"/>
        </a:xfrm>
      </p:grpSpPr>
      <p:pic>
        <p:nvPicPr>
          <p:cNvPr id="4" name="Picture 2" descr="C:\Users\candan\Desktop\resimler görsellik\gdndöfçf.jpg"/>
          <p:cNvPicPr>
            <a:picLocks noChangeAspect="1" noChangeArrowheads="1"/>
          </p:cNvPicPr>
          <p:nvPr/>
        </p:nvPicPr>
        <p:blipFill>
          <a:blip r:embed="rId2" cstate="print"/>
          <a:srcRect/>
          <a:stretch>
            <a:fillRect/>
          </a:stretch>
        </p:blipFill>
        <p:spPr bwMode="auto">
          <a:xfrm>
            <a:off x="901864" y="764704"/>
            <a:ext cx="7272808" cy="532859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2700000" scaled="0"/>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SONUÇ-DEĞERLENDİRME</a:t>
            </a:r>
            <a:endParaRPr lang="tr-TR"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2 İçerik Yer Tutucusu"/>
          <p:cNvSpPr>
            <a:spLocks noGrp="1"/>
          </p:cNvSpPr>
          <p:nvPr>
            <p:ph idx="1"/>
          </p:nvPr>
        </p:nvSpPr>
        <p:spPr>
          <a:xfrm>
            <a:off x="899592" y="3140968"/>
            <a:ext cx="7270516" cy="1944216"/>
          </a:xfrm>
        </p:spPr>
        <p:txBody>
          <a:bodyPr>
            <a:normAutofit/>
          </a:bodyPr>
          <a:lstStyle/>
          <a:p>
            <a:r>
              <a:rPr lang="tr-TR" sz="3200" b="1" dirty="0" smtClean="0">
                <a:latin typeface="Times New Roman" panose="02020603050405020304" pitchFamily="18" charset="0"/>
                <a:cs typeface="Times New Roman" panose="02020603050405020304" pitchFamily="18" charset="0"/>
              </a:rPr>
              <a:t>BİRLİKTE DEĞERLENDİRELİM  ;)</a:t>
            </a:r>
            <a:endParaRPr lang="tr-TR" sz="32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tx1"/>
                                            </p:clrVal>
                                          </p:val>
                                        </p:tav>
                                        <p:tav tm="50000">
                                          <p:val>
                                            <p:clrVal>
                                              <a:srgbClr val="F7FC1C"/>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3">
                                            <p:txEl>
                                              <p:pRg st="0" end="0"/>
                                            </p:txEl>
                                          </p:spTgt>
                                        </p:tgtEl>
                                        <p:attrNameLst>
                                          <p:attrName>ppt_w</p:attrName>
                                        </p:attrNameLst>
                                      </p:cBhvr>
                                    </p:anim>
                                    <p:anim by="(#ppt_w*0.50)" calcmode="lin" valueType="num">
                                      <p:cBhvr>
                                        <p:cTn id="15" dur="500" decel="50000" autoRev="1" fill="hold">
                                          <p:stCondLst>
                                            <p:cond delay="0"/>
                                          </p:stCondLst>
                                        </p:cTn>
                                        <p:tgtEl>
                                          <p:spTgt spid="3">
                                            <p:txEl>
                                              <p:pRg st="0" end="0"/>
                                            </p:txEl>
                                          </p:spTgt>
                                        </p:tgtEl>
                                        <p:attrNameLst>
                                          <p:attrName>ppt_x</p:attrName>
                                        </p:attrNameLst>
                                      </p:cBhvr>
                                    </p:anim>
                                    <p:anim from="(-#ppt_h/2)" to="(#ppt_y)" calcmode="lin" valueType="num">
                                      <p:cBhvr>
                                        <p:cTn id="16" dur="1000" fill="hold">
                                          <p:stCondLst>
                                            <p:cond delay="0"/>
                                          </p:stCondLst>
                                        </p:cTn>
                                        <p:tgtEl>
                                          <p:spTgt spid="3">
                                            <p:txEl>
                                              <p:pRg st="0" end="0"/>
                                            </p:txEl>
                                          </p:spTgt>
                                        </p:tgtEl>
                                        <p:attrNameLst>
                                          <p:attrName>ppt_y</p:attrName>
                                        </p:attrNameLst>
                                      </p:cBhvr>
                                    </p:anim>
                                    <p:animRot by="21600000">
                                      <p:cBhvr>
                                        <p:cTn id="17" dur="1000" fill="hold">
                                          <p:stCondLst>
                                            <p:cond delay="0"/>
                                          </p:stCondLst>
                                        </p:cTn>
                                        <p:tgtEl>
                                          <p:spTgt spid="3">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7" presetClass="exit" presetSubtype="0" fill="hold" grpId="1" nodeType="clickEffect">
                                  <p:stCondLst>
                                    <p:cond delay="0"/>
                                  </p:stCondLst>
                                  <p:iterate type="lt">
                                    <p:tmPct val="0"/>
                                  </p:iterate>
                                  <p:childTnLst>
                                    <p:animEffect transition="out" filter="fade">
                                      <p:cBhvr>
                                        <p:cTn id="21" dur="1000"/>
                                        <p:tgtEl>
                                          <p:spTgt spid="2"/>
                                        </p:tgtEl>
                                      </p:cBhvr>
                                    </p:animEffect>
                                    <p:anim calcmode="lin" valueType="num">
                                      <p:cBhvr>
                                        <p:cTn id="22" dur="1000"/>
                                        <p:tgtEl>
                                          <p:spTgt spid="2"/>
                                        </p:tgtEl>
                                        <p:attrNameLst>
                                          <p:attrName>ppt_x</p:attrName>
                                        </p:attrNameLst>
                                      </p:cBhvr>
                                      <p:tavLst>
                                        <p:tav tm="0">
                                          <p:val>
                                            <p:strVal val="ppt_x"/>
                                          </p:val>
                                        </p:tav>
                                        <p:tav tm="100000">
                                          <p:val>
                                            <p:strVal val="ppt_x"/>
                                          </p:val>
                                        </p:tav>
                                      </p:tavLst>
                                    </p:anim>
                                    <p:anim calcmode="lin" valueType="num">
                                      <p:cBhvr>
                                        <p:cTn id="23" dur="100" decel="100000"/>
                                        <p:tgtEl>
                                          <p:spTgt spid="2"/>
                                        </p:tgtEl>
                                        <p:attrNameLst>
                                          <p:attrName>ppt_y</p:attrName>
                                        </p:attrNameLst>
                                      </p:cBhvr>
                                      <p:tavLst>
                                        <p:tav tm="0">
                                          <p:val>
                                            <p:strVal val="ppt_y"/>
                                          </p:val>
                                        </p:tav>
                                        <p:tav tm="100000">
                                          <p:val>
                                            <p:strVal val="ppt_y-.03"/>
                                          </p:val>
                                        </p:tav>
                                      </p:tavLst>
                                    </p:anim>
                                    <p:anim calcmode="lin" valueType="num">
                                      <p:cBhvr>
                                        <p:cTn id="24" dur="900" accel="100000">
                                          <p:stCondLst>
                                            <p:cond delay="100"/>
                                          </p:stCondLst>
                                        </p:cTn>
                                        <p:tgtEl>
                                          <p:spTgt spid="2"/>
                                        </p:tgtEl>
                                        <p:attrNameLst>
                                          <p:attrName>ppt_y</p:attrName>
                                        </p:attrNameLst>
                                      </p:cBhvr>
                                      <p:tavLst>
                                        <p:tav tm="0">
                                          <p:val>
                                            <p:strVal val="ppt_y"/>
                                          </p:val>
                                        </p:tav>
                                        <p:tav tm="100000">
                                          <p:val>
                                            <p:strVal val="ppt_y+1"/>
                                          </p:val>
                                        </p:tav>
                                      </p:tavLst>
                                    </p:anim>
                                    <p:set>
                                      <p:cBhvr>
                                        <p:cTn id="25" dur="1" fill="hold">
                                          <p:stCondLst>
                                            <p:cond delay="999"/>
                                          </p:stCondLst>
                                        </p:cTn>
                                        <p:tgtEl>
                                          <p:spTgt spid="2"/>
                                        </p:tgtEl>
                                        <p:attrNameLst>
                                          <p:attrName>style.visibility</p:attrName>
                                        </p:attrNameLst>
                                      </p:cBhvr>
                                      <p:to>
                                        <p:strVal val="hidden"/>
                                      </p:to>
                                    </p:set>
                                  </p:childTnLst>
                                </p:cTn>
                              </p:par>
                              <p:par>
                                <p:cTn id="26" presetID="37" presetClass="exit" presetSubtype="0" fill="hold" grpId="1" nodeType="withEffect">
                                  <p:stCondLst>
                                    <p:cond delay="0"/>
                                  </p:stCondLst>
                                  <p:iterate type="lt">
                                    <p:tmPct val="0"/>
                                  </p:iterate>
                                  <p:childTnLst>
                                    <p:animEffect transition="out" filter="fade">
                                      <p:cBhvr>
                                        <p:cTn id="27" dur="1000"/>
                                        <p:tgtEl>
                                          <p:spTgt spid="3">
                                            <p:txEl>
                                              <p:pRg st="0" end="0"/>
                                            </p:txEl>
                                          </p:spTgt>
                                        </p:tgtEl>
                                      </p:cBhvr>
                                    </p:animEffect>
                                    <p:anim calcmode="lin" valueType="num">
                                      <p:cBhvr>
                                        <p:cTn id="28"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30"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31"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CFEA4"/>
            </a:gs>
            <a:gs pos="82001">
              <a:srgbClr val="FBD49C"/>
            </a:gs>
            <a:gs pos="100000">
              <a:srgbClr val="FEE7F2"/>
            </a:gs>
          </a:gsLst>
          <a:lin ang="2700000" scaled="0"/>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971600" y="548680"/>
            <a:ext cx="6965245" cy="1202485"/>
          </a:xfrm>
        </p:spPr>
        <p:txBody>
          <a:bodyPr/>
          <a:lstStyle/>
          <a:p>
            <a:r>
              <a:rPr lang="tr-TR" b="1" dirty="0" smtClean="0">
                <a:solidFill>
                  <a:srgbClr val="3333CC"/>
                </a:solidFill>
                <a:latin typeface="AR CENA" pitchFamily="2" charset="0"/>
              </a:rPr>
              <a:t>BOŞALTIM SİSTEMİ</a:t>
            </a:r>
            <a:endParaRPr lang="tr-TR" b="1" dirty="0">
              <a:solidFill>
                <a:srgbClr val="3333CC"/>
              </a:solidFill>
              <a:latin typeface="AR CENA" pitchFamily="2" charset="0"/>
            </a:endParaRPr>
          </a:p>
        </p:txBody>
      </p:sp>
      <p:sp>
        <p:nvSpPr>
          <p:cNvPr id="3" name="2 İçerik Yer Tutucusu"/>
          <p:cNvSpPr>
            <a:spLocks noGrp="1"/>
          </p:cNvSpPr>
          <p:nvPr>
            <p:ph idx="1"/>
          </p:nvPr>
        </p:nvSpPr>
        <p:spPr>
          <a:xfrm>
            <a:off x="899592" y="1700808"/>
            <a:ext cx="7344816" cy="4022261"/>
          </a:xfrm>
        </p:spPr>
        <p:txBody>
          <a:bodyPr>
            <a:normAutofit fontScale="92500" lnSpcReduction="10000"/>
          </a:bodyPr>
          <a:lstStyle/>
          <a:p>
            <a:pPr>
              <a:lnSpc>
                <a:spcPct val="80000"/>
              </a:lnSpc>
            </a:pPr>
            <a:r>
              <a:rPr lang="tr-TR" sz="3200" b="1" dirty="0" smtClean="0">
                <a:latin typeface="Times New Roman" panose="02020603050405020304" pitchFamily="18" charset="0"/>
                <a:cs typeface="Times New Roman" panose="02020603050405020304" pitchFamily="18" charset="0"/>
              </a:rPr>
              <a:t>İnsan boşaltım sisteminin başlıca organları </a:t>
            </a:r>
            <a:r>
              <a:rPr lang="tr-TR" sz="3200" b="1" dirty="0" smtClean="0">
                <a:solidFill>
                  <a:srgbClr val="FF0000"/>
                </a:solidFill>
                <a:latin typeface="Times New Roman" panose="02020603050405020304" pitchFamily="18" charset="0"/>
                <a:cs typeface="Times New Roman" panose="02020603050405020304" pitchFamily="18" charset="0"/>
              </a:rPr>
              <a:t>böbrekler, idrar kanalları ve idrar torbasıdır.</a:t>
            </a:r>
            <a:r>
              <a:rPr lang="tr-TR" sz="3200" b="1" dirty="0" smtClean="0">
                <a:latin typeface="Times New Roman" panose="02020603050405020304" pitchFamily="18" charset="0"/>
                <a:cs typeface="Times New Roman" panose="02020603050405020304" pitchFamily="18" charset="0"/>
              </a:rPr>
              <a:t> Her böbrekten çıkan birer adet idrar borusu(</a:t>
            </a:r>
            <a:r>
              <a:rPr lang="tr-TR" sz="3200" b="1" dirty="0" err="1" smtClean="0">
                <a:latin typeface="Times New Roman" panose="02020603050405020304" pitchFamily="18" charset="0"/>
                <a:cs typeface="Times New Roman" panose="02020603050405020304" pitchFamily="18" charset="0"/>
              </a:rPr>
              <a:t>üreter</a:t>
            </a:r>
            <a:r>
              <a:rPr lang="tr-TR" sz="3200" b="1" dirty="0" smtClean="0">
                <a:latin typeface="Times New Roman" panose="02020603050405020304" pitchFamily="18" charset="0"/>
                <a:cs typeface="Times New Roman" panose="02020603050405020304" pitchFamily="18" charset="0"/>
              </a:rPr>
              <a:t>), idrar torbasına (mesane) bağlanır. İdrar torbası da idrar kanalı       ( </a:t>
            </a:r>
            <a:r>
              <a:rPr lang="tr-TR" sz="3200" b="1" dirty="0" err="1" smtClean="0">
                <a:latin typeface="Times New Roman" panose="02020603050405020304" pitchFamily="18" charset="0"/>
                <a:cs typeface="Times New Roman" panose="02020603050405020304" pitchFamily="18" charset="0"/>
              </a:rPr>
              <a:t>üretra</a:t>
            </a:r>
            <a:r>
              <a:rPr lang="tr-TR" sz="3200" b="1" dirty="0" smtClean="0">
                <a:latin typeface="Times New Roman" panose="02020603050405020304" pitchFamily="18" charset="0"/>
                <a:cs typeface="Times New Roman" panose="02020603050405020304" pitchFamily="18" charset="0"/>
              </a:rPr>
              <a:t> )ile dışarı bağlanır.</a:t>
            </a:r>
          </a:p>
          <a:p>
            <a:pPr>
              <a:lnSpc>
                <a:spcPct val="80000"/>
              </a:lnSpc>
            </a:pPr>
            <a:r>
              <a:rPr lang="tr-TR" sz="3200" b="1" dirty="0" smtClean="0">
                <a:latin typeface="Times New Roman" panose="02020603050405020304" pitchFamily="18" charset="0"/>
                <a:cs typeface="Times New Roman" panose="02020603050405020304" pitchFamily="18" charset="0"/>
              </a:rPr>
              <a:t>Böbreklerde  Oluşan idrar </a:t>
            </a:r>
            <a:r>
              <a:rPr lang="tr-TR" sz="3200" b="1" dirty="0" err="1" smtClean="0">
                <a:latin typeface="Times New Roman" panose="02020603050405020304" pitchFamily="18" charset="0"/>
                <a:cs typeface="Times New Roman" panose="02020603050405020304" pitchFamily="18" charset="0"/>
              </a:rPr>
              <a:t>üreter</a:t>
            </a:r>
            <a:r>
              <a:rPr lang="tr-TR" sz="3200" b="1" dirty="0" smtClean="0">
                <a:latin typeface="Times New Roman" panose="02020603050405020304" pitchFamily="18" charset="0"/>
                <a:cs typeface="Times New Roman" panose="02020603050405020304" pitchFamily="18" charset="0"/>
              </a:rPr>
              <a:t> ( idrar borusu) ile idrar kesesine (mesane) taşınır.</a:t>
            </a:r>
          </a:p>
          <a:p>
            <a:pPr>
              <a:lnSpc>
                <a:spcPct val="80000"/>
              </a:lnSpc>
            </a:pPr>
            <a:r>
              <a:rPr lang="tr-TR" sz="3200" b="1" dirty="0" smtClean="0">
                <a:latin typeface="Times New Roman" panose="02020603050405020304" pitchFamily="18" charset="0"/>
                <a:cs typeface="Times New Roman" panose="02020603050405020304" pitchFamily="18" charset="0"/>
              </a:rPr>
              <a:t>İdrar </a:t>
            </a:r>
            <a:r>
              <a:rPr lang="tr-TR" sz="3200" b="1" dirty="0" err="1" smtClean="0">
                <a:latin typeface="Times New Roman" panose="02020603050405020304" pitchFamily="18" charset="0"/>
                <a:cs typeface="Times New Roman" panose="02020603050405020304" pitchFamily="18" charset="0"/>
              </a:rPr>
              <a:t>üretra</a:t>
            </a:r>
            <a:r>
              <a:rPr lang="tr-TR" sz="3200" b="1" dirty="0" smtClean="0">
                <a:latin typeface="Times New Roman" panose="02020603050405020304" pitchFamily="18" charset="0"/>
                <a:cs typeface="Times New Roman" panose="02020603050405020304" pitchFamily="18" charset="0"/>
              </a:rPr>
              <a:t> ( idrar kanalı)  ile </a:t>
            </a:r>
            <a:r>
              <a:rPr lang="tr-TR" sz="3200" b="1" dirty="0" err="1" smtClean="0">
                <a:latin typeface="Times New Roman" panose="02020603050405020304" pitchFamily="18" charset="0"/>
                <a:cs typeface="Times New Roman" panose="02020603050405020304" pitchFamily="18" charset="0"/>
              </a:rPr>
              <a:t>vucuttan</a:t>
            </a:r>
            <a:r>
              <a:rPr lang="tr-TR" sz="3200" b="1" dirty="0" smtClean="0">
                <a:latin typeface="Times New Roman" panose="02020603050405020304" pitchFamily="18" charset="0"/>
                <a:cs typeface="Times New Roman" panose="02020603050405020304" pitchFamily="18" charset="0"/>
              </a:rPr>
              <a:t> dışarı atılır.</a:t>
            </a:r>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580">
                                          <p:stCondLst>
                                            <p:cond delay="0"/>
                                          </p:stCondLst>
                                        </p:cTn>
                                        <p:tgtEl>
                                          <p:spTgt spid="3">
                                            <p:txEl>
                                              <p:pRg st="2" end="2"/>
                                            </p:txEl>
                                          </p:spTgt>
                                        </p:tgtEl>
                                      </p:cBhvr>
                                    </p:animEffect>
                                    <p:anim calcmode="lin" valueType="num">
                                      <p:cBhvr>
                                        <p:cTn id="5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2" end="2"/>
                                            </p:txEl>
                                          </p:spTgt>
                                        </p:tgtEl>
                                      </p:cBhvr>
                                      <p:to x="100000" y="60000"/>
                                    </p:animScale>
                                    <p:animScale>
                                      <p:cBhvr>
                                        <p:cTn id="57" dur="166" decel="50000">
                                          <p:stCondLst>
                                            <p:cond delay="676"/>
                                          </p:stCondLst>
                                        </p:cTn>
                                        <p:tgtEl>
                                          <p:spTgt spid="3">
                                            <p:txEl>
                                              <p:pRg st="2" end="2"/>
                                            </p:txEl>
                                          </p:spTgt>
                                        </p:tgtEl>
                                      </p:cBhvr>
                                      <p:to x="100000" y="100000"/>
                                    </p:animScale>
                                    <p:animScale>
                                      <p:cBhvr>
                                        <p:cTn id="58" dur="26">
                                          <p:stCondLst>
                                            <p:cond delay="1312"/>
                                          </p:stCondLst>
                                        </p:cTn>
                                        <p:tgtEl>
                                          <p:spTgt spid="3">
                                            <p:txEl>
                                              <p:pRg st="2" end="2"/>
                                            </p:txEl>
                                          </p:spTgt>
                                        </p:tgtEl>
                                      </p:cBhvr>
                                      <p:to x="100000" y="80000"/>
                                    </p:animScale>
                                    <p:animScale>
                                      <p:cBhvr>
                                        <p:cTn id="59" dur="166" decel="50000">
                                          <p:stCondLst>
                                            <p:cond delay="1338"/>
                                          </p:stCondLst>
                                        </p:cTn>
                                        <p:tgtEl>
                                          <p:spTgt spid="3">
                                            <p:txEl>
                                              <p:pRg st="2" end="2"/>
                                            </p:txEl>
                                          </p:spTgt>
                                        </p:tgtEl>
                                      </p:cBhvr>
                                      <p:to x="100000" y="100000"/>
                                    </p:animScale>
                                    <p:animScale>
                                      <p:cBhvr>
                                        <p:cTn id="60" dur="26">
                                          <p:stCondLst>
                                            <p:cond delay="1642"/>
                                          </p:stCondLst>
                                        </p:cTn>
                                        <p:tgtEl>
                                          <p:spTgt spid="3">
                                            <p:txEl>
                                              <p:pRg st="2" end="2"/>
                                            </p:txEl>
                                          </p:spTgt>
                                        </p:tgtEl>
                                      </p:cBhvr>
                                      <p:to x="100000" y="90000"/>
                                    </p:animScale>
                                    <p:animScale>
                                      <p:cBhvr>
                                        <p:cTn id="61" dur="166" decel="50000">
                                          <p:stCondLst>
                                            <p:cond delay="1668"/>
                                          </p:stCondLst>
                                        </p:cTn>
                                        <p:tgtEl>
                                          <p:spTgt spid="3">
                                            <p:txEl>
                                              <p:pRg st="2" end="2"/>
                                            </p:txEl>
                                          </p:spTgt>
                                        </p:tgtEl>
                                      </p:cBhvr>
                                      <p:to x="100000" y="100000"/>
                                    </p:animScale>
                                    <p:animScale>
                                      <p:cBhvr>
                                        <p:cTn id="62" dur="26">
                                          <p:stCondLst>
                                            <p:cond delay="1808"/>
                                          </p:stCondLst>
                                        </p:cTn>
                                        <p:tgtEl>
                                          <p:spTgt spid="3">
                                            <p:txEl>
                                              <p:pRg st="2" end="2"/>
                                            </p:txEl>
                                          </p:spTgt>
                                        </p:tgtEl>
                                      </p:cBhvr>
                                      <p:to x="100000" y="95000"/>
                                    </p:animScale>
                                    <p:animScale>
                                      <p:cBhvr>
                                        <p:cTn id="63" dur="166" decel="50000">
                                          <p:stCondLst>
                                            <p:cond delay="1834"/>
                                          </p:stCondLst>
                                        </p:cTn>
                                        <p:tgtEl>
                                          <p:spTgt spid="3">
                                            <p:txEl>
                                              <p:pRg st="2" end="2"/>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37" presetClass="exit" presetSubtype="0" fill="hold" grpId="1" nodeType="clickEffect">
                                  <p:stCondLst>
                                    <p:cond delay="0"/>
                                  </p:stCondLst>
                                  <p:childTnLst>
                                    <p:animEffect transition="out" filter="fade">
                                      <p:cBhvr>
                                        <p:cTn id="67" dur="1000"/>
                                        <p:tgtEl>
                                          <p:spTgt spid="2"/>
                                        </p:tgtEl>
                                      </p:cBhvr>
                                    </p:animEffect>
                                    <p:anim calcmode="lin" valueType="num">
                                      <p:cBhvr>
                                        <p:cTn id="68" dur="1000"/>
                                        <p:tgtEl>
                                          <p:spTgt spid="2"/>
                                        </p:tgtEl>
                                        <p:attrNameLst>
                                          <p:attrName>ppt_x</p:attrName>
                                        </p:attrNameLst>
                                      </p:cBhvr>
                                      <p:tavLst>
                                        <p:tav tm="0">
                                          <p:val>
                                            <p:strVal val="ppt_x"/>
                                          </p:val>
                                        </p:tav>
                                        <p:tav tm="100000">
                                          <p:val>
                                            <p:strVal val="ppt_x"/>
                                          </p:val>
                                        </p:tav>
                                      </p:tavLst>
                                    </p:anim>
                                    <p:anim calcmode="lin" valueType="num">
                                      <p:cBhvr>
                                        <p:cTn id="69" dur="100" decel="100000"/>
                                        <p:tgtEl>
                                          <p:spTgt spid="2"/>
                                        </p:tgtEl>
                                        <p:attrNameLst>
                                          <p:attrName>ppt_y</p:attrName>
                                        </p:attrNameLst>
                                      </p:cBhvr>
                                      <p:tavLst>
                                        <p:tav tm="0">
                                          <p:val>
                                            <p:strVal val="ppt_y"/>
                                          </p:val>
                                        </p:tav>
                                        <p:tav tm="100000">
                                          <p:val>
                                            <p:strVal val="ppt_y-.03"/>
                                          </p:val>
                                        </p:tav>
                                      </p:tavLst>
                                    </p:anim>
                                    <p:anim calcmode="lin" valueType="num">
                                      <p:cBhvr>
                                        <p:cTn id="70" dur="900" accel="100000">
                                          <p:stCondLst>
                                            <p:cond delay="100"/>
                                          </p:stCondLst>
                                        </p:cTn>
                                        <p:tgtEl>
                                          <p:spTgt spid="2"/>
                                        </p:tgtEl>
                                        <p:attrNameLst>
                                          <p:attrName>ppt_y</p:attrName>
                                        </p:attrNameLst>
                                      </p:cBhvr>
                                      <p:tavLst>
                                        <p:tav tm="0">
                                          <p:val>
                                            <p:strVal val="ppt_y"/>
                                          </p:val>
                                        </p:tav>
                                        <p:tav tm="100000">
                                          <p:val>
                                            <p:strVal val="ppt_y+1"/>
                                          </p:val>
                                        </p:tav>
                                      </p:tavLst>
                                    </p:anim>
                                    <p:set>
                                      <p:cBhvr>
                                        <p:cTn id="71" dur="1" fill="hold">
                                          <p:stCondLst>
                                            <p:cond delay="999"/>
                                          </p:stCondLst>
                                        </p:cTn>
                                        <p:tgtEl>
                                          <p:spTgt spid="2"/>
                                        </p:tgtEl>
                                        <p:attrNameLst>
                                          <p:attrName>style.visibility</p:attrName>
                                        </p:attrNameLst>
                                      </p:cBhvr>
                                      <p:to>
                                        <p:strVal val="hidden"/>
                                      </p:to>
                                    </p:set>
                                  </p:childTnLst>
                                </p:cTn>
                              </p:par>
                              <p:par>
                                <p:cTn id="72" presetID="37" presetClass="exit" presetSubtype="0" fill="hold" grpId="1" nodeType="withEffect">
                                  <p:stCondLst>
                                    <p:cond delay="0"/>
                                  </p:stCondLst>
                                  <p:childTnLst>
                                    <p:animEffect transition="out" filter="fade">
                                      <p:cBhvr>
                                        <p:cTn id="73" dur="1000"/>
                                        <p:tgtEl>
                                          <p:spTgt spid="3">
                                            <p:txEl>
                                              <p:pRg st="0" end="0"/>
                                            </p:txEl>
                                          </p:spTgt>
                                        </p:tgtEl>
                                      </p:cBhvr>
                                    </p:animEffect>
                                    <p:anim calcmode="lin" valueType="num">
                                      <p:cBhvr>
                                        <p:cTn id="74"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75"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76"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77"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37" presetClass="exit" presetSubtype="0" fill="hold" grpId="1" nodeType="clickEffect">
                                  <p:stCondLst>
                                    <p:cond delay="0"/>
                                  </p:stCondLst>
                                  <p:childTnLst>
                                    <p:animEffect transition="out" filter="fade">
                                      <p:cBhvr>
                                        <p:cTn id="81" dur="1000"/>
                                        <p:tgtEl>
                                          <p:spTgt spid="3">
                                            <p:txEl>
                                              <p:pRg st="1" end="1"/>
                                            </p:txEl>
                                          </p:spTgt>
                                        </p:tgtEl>
                                      </p:cBhvr>
                                    </p:animEffect>
                                    <p:anim calcmode="lin" valueType="num">
                                      <p:cBhvr>
                                        <p:cTn id="82"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83" dur="100" decel="100000"/>
                                        <p:tgtEl>
                                          <p:spTgt spid="3">
                                            <p:txEl>
                                              <p:pRg st="1" end="1"/>
                                            </p:txEl>
                                          </p:spTgt>
                                        </p:tgtEl>
                                        <p:attrNameLst>
                                          <p:attrName>ppt_y</p:attrName>
                                        </p:attrNameLst>
                                      </p:cBhvr>
                                      <p:tavLst>
                                        <p:tav tm="0">
                                          <p:val>
                                            <p:strVal val="ppt_y"/>
                                          </p:val>
                                        </p:tav>
                                        <p:tav tm="100000">
                                          <p:val>
                                            <p:strVal val="ppt_y-.03"/>
                                          </p:val>
                                        </p:tav>
                                      </p:tavLst>
                                    </p:anim>
                                    <p:anim calcmode="lin" valueType="num">
                                      <p:cBhvr>
                                        <p:cTn id="84" dur="900" accel="100000">
                                          <p:stCondLst>
                                            <p:cond delay="100"/>
                                          </p:stCondLst>
                                        </p:cTn>
                                        <p:tgtEl>
                                          <p:spTgt spid="3">
                                            <p:txEl>
                                              <p:pRg st="1" end="1"/>
                                            </p:txEl>
                                          </p:spTgt>
                                        </p:tgtEl>
                                        <p:attrNameLst>
                                          <p:attrName>ppt_y</p:attrName>
                                        </p:attrNameLst>
                                      </p:cBhvr>
                                      <p:tavLst>
                                        <p:tav tm="0">
                                          <p:val>
                                            <p:strVal val="ppt_y"/>
                                          </p:val>
                                        </p:tav>
                                        <p:tav tm="100000">
                                          <p:val>
                                            <p:strVal val="ppt_y+1"/>
                                          </p:val>
                                        </p:tav>
                                      </p:tavLst>
                                    </p:anim>
                                    <p:set>
                                      <p:cBhvr>
                                        <p:cTn id="85"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37" presetClass="exit" presetSubtype="0" fill="hold" grpId="1" nodeType="clickEffect">
                                  <p:stCondLst>
                                    <p:cond delay="0"/>
                                  </p:stCondLst>
                                  <p:childTnLst>
                                    <p:animEffect transition="out" filter="fade">
                                      <p:cBhvr>
                                        <p:cTn id="89" dur="1000"/>
                                        <p:tgtEl>
                                          <p:spTgt spid="3">
                                            <p:txEl>
                                              <p:pRg st="2" end="2"/>
                                            </p:txEl>
                                          </p:spTgt>
                                        </p:tgtEl>
                                      </p:cBhvr>
                                    </p:animEffect>
                                    <p:anim calcmode="lin" valueType="num">
                                      <p:cBhvr>
                                        <p:cTn id="90"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91" dur="100" decel="100000"/>
                                        <p:tgtEl>
                                          <p:spTgt spid="3">
                                            <p:txEl>
                                              <p:pRg st="2" end="2"/>
                                            </p:txEl>
                                          </p:spTgt>
                                        </p:tgtEl>
                                        <p:attrNameLst>
                                          <p:attrName>ppt_y</p:attrName>
                                        </p:attrNameLst>
                                      </p:cBhvr>
                                      <p:tavLst>
                                        <p:tav tm="0">
                                          <p:val>
                                            <p:strVal val="ppt_y"/>
                                          </p:val>
                                        </p:tav>
                                        <p:tav tm="100000">
                                          <p:val>
                                            <p:strVal val="ppt_y-.03"/>
                                          </p:val>
                                        </p:tav>
                                      </p:tavLst>
                                    </p:anim>
                                    <p:anim calcmode="lin" valueType="num">
                                      <p:cBhvr>
                                        <p:cTn id="92" dur="900" accel="100000">
                                          <p:stCondLst>
                                            <p:cond delay="100"/>
                                          </p:stCondLst>
                                        </p:cTn>
                                        <p:tgtEl>
                                          <p:spTgt spid="3">
                                            <p:txEl>
                                              <p:pRg st="2" end="2"/>
                                            </p:txEl>
                                          </p:spTgt>
                                        </p:tgtEl>
                                        <p:attrNameLst>
                                          <p:attrName>ppt_y</p:attrName>
                                        </p:attrNameLst>
                                      </p:cBhvr>
                                      <p:tavLst>
                                        <p:tav tm="0">
                                          <p:val>
                                            <p:strVal val="ppt_y"/>
                                          </p:val>
                                        </p:tav>
                                        <p:tav tm="100000">
                                          <p:val>
                                            <p:strVal val="ppt_y+1"/>
                                          </p:val>
                                        </p:tav>
                                      </p:tavLst>
                                    </p:anim>
                                    <p:set>
                                      <p:cBhvr>
                                        <p:cTn id="93"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2700000" scaled="0"/>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700808"/>
            <a:ext cx="8229600" cy="3384376"/>
          </a:xfrm>
        </p:spPr>
        <p:txBody>
          <a:bodyPr/>
          <a:lstStyle/>
          <a:p>
            <a:r>
              <a:rPr lang="tr-T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BİRDE BÖYLE BAKALIM</a:t>
            </a:r>
            <a:endParaRPr lang="tr-TR"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rgbClr val="F7FC1C"/>
                                            </p:clrVal>
                                          </p:val>
                                        </p:tav>
                                        <p:tav tm="50000">
                                          <p:val>
                                            <p:clrVal>
                                              <a:schemeClr val="tx2"/>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iterate type="lt">
                                    <p:tmPct val="0"/>
                                  </p:iterate>
                                  <p:childTnLst>
                                    <p:animEffect transition="out" filter="dissolv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CFEA4"/>
            </a:gs>
            <a:gs pos="61000">
              <a:schemeClr val="accent2">
                <a:lumMod val="20000"/>
                <a:lumOff val="80000"/>
              </a:schemeClr>
            </a:gs>
            <a:gs pos="82001">
              <a:srgbClr val="FBD49C"/>
            </a:gs>
            <a:gs pos="100000">
              <a:srgbClr val="FEE7F2"/>
            </a:gs>
          </a:gsLst>
          <a:lin ang="2700000" scaled="0"/>
        </a:gradFill>
        <a:effectLst/>
      </p:bgPr>
    </p:bg>
    <p:spTree>
      <p:nvGrpSpPr>
        <p:cNvPr id="1" name=""/>
        <p:cNvGrpSpPr/>
        <p:nvPr/>
      </p:nvGrpSpPr>
      <p:grpSpPr>
        <a:xfrm>
          <a:off x="0" y="0"/>
          <a:ext cx="0" cy="0"/>
          <a:chOff x="0" y="0"/>
          <a:chExt cx="0" cy="0"/>
        </a:xfrm>
      </p:grpSpPr>
      <p:pic>
        <p:nvPicPr>
          <p:cNvPr id="4" name="Picture 6" descr="bosaltims"/>
          <p:cNvPicPr>
            <a:picLocks noChangeAspect="1" noChangeArrowheads="1"/>
          </p:cNvPicPr>
          <p:nvPr/>
        </p:nvPicPr>
        <p:blipFill>
          <a:blip r:embed="rId2" cstate="print"/>
          <a:srcRect/>
          <a:stretch>
            <a:fillRect/>
          </a:stretch>
        </p:blipFill>
        <p:spPr bwMode="auto">
          <a:xfrm>
            <a:off x="1979712" y="476672"/>
            <a:ext cx="5400600" cy="3096344"/>
          </a:xfrm>
          <a:prstGeom prst="rect">
            <a:avLst/>
          </a:prstGeom>
          <a:noFill/>
          <a:ln w="9525">
            <a:noFill/>
            <a:miter lim="800000"/>
            <a:headEnd/>
            <a:tailEnd/>
          </a:ln>
        </p:spPr>
      </p:pic>
      <p:sp>
        <p:nvSpPr>
          <p:cNvPr id="5" name="4 Metin kutusu"/>
          <p:cNvSpPr txBox="1"/>
          <p:nvPr/>
        </p:nvSpPr>
        <p:spPr>
          <a:xfrm>
            <a:off x="1835696" y="3789040"/>
            <a:ext cx="6408712" cy="2215991"/>
          </a:xfrm>
          <a:prstGeom prst="rect">
            <a:avLst/>
          </a:prstGeom>
          <a:noFill/>
        </p:spPr>
        <p:txBody>
          <a:bodyPr wrap="square" rtlCol="0">
            <a:spAutoFit/>
          </a:bodyPr>
          <a:lstStyle/>
          <a:p>
            <a:r>
              <a:rPr lang="tr-TR" b="1" dirty="0" smtClean="0">
                <a:solidFill>
                  <a:srgbClr val="FF0000"/>
                </a:solidFill>
                <a:effectLst>
                  <a:outerShdw blurRad="38100" dist="38100" dir="2700000" algn="tl">
                    <a:srgbClr val="000000">
                      <a:alpha val="43137"/>
                    </a:srgbClr>
                  </a:outerShdw>
                </a:effectLst>
              </a:rPr>
              <a:t>    </a:t>
            </a:r>
            <a:r>
              <a:rPr lang="tr-TR" sz="2400" b="1" dirty="0" smtClean="0">
                <a:solidFill>
                  <a:srgbClr val="FF0000"/>
                </a:solidFill>
                <a:effectLst>
                  <a:outerShdw blurRad="38100" dist="38100" dir="2700000" algn="tl">
                    <a:srgbClr val="000000">
                      <a:alpha val="43137"/>
                    </a:srgbClr>
                  </a:outerShdw>
                </a:effectLst>
              </a:rPr>
              <a:t>BOŞALTIM SİSTEMİ  ELEMANLARI</a:t>
            </a:r>
          </a:p>
          <a:p>
            <a:r>
              <a:rPr lang="tr-TR" sz="2400" dirty="0"/>
              <a:t>	</a:t>
            </a:r>
            <a:r>
              <a:rPr lang="tr-TR" sz="2400" b="1" dirty="0" smtClean="0">
                <a:latin typeface="AR CENA" pitchFamily="2" charset="0"/>
              </a:rPr>
              <a:t>  1- Böbrekler</a:t>
            </a:r>
          </a:p>
          <a:p>
            <a:r>
              <a:rPr lang="tr-TR" sz="2400" b="1" dirty="0">
                <a:latin typeface="AR CENA" pitchFamily="2" charset="0"/>
              </a:rPr>
              <a:t>	</a:t>
            </a:r>
            <a:r>
              <a:rPr lang="tr-TR" sz="2400" b="1" dirty="0" smtClean="0">
                <a:latin typeface="AR CENA" pitchFamily="2" charset="0"/>
              </a:rPr>
              <a:t>   2-</a:t>
            </a:r>
            <a:r>
              <a:rPr lang="tr-TR" sz="2400" b="1" dirty="0" err="1" smtClean="0">
                <a:latin typeface="AR CENA" pitchFamily="2" charset="0"/>
              </a:rPr>
              <a:t>Üreter</a:t>
            </a:r>
            <a:r>
              <a:rPr lang="tr-TR" sz="2400" b="1" dirty="0" smtClean="0">
                <a:latin typeface="AR CENA" pitchFamily="2" charset="0"/>
              </a:rPr>
              <a:t>( idrar borusu)</a:t>
            </a:r>
          </a:p>
          <a:p>
            <a:r>
              <a:rPr lang="tr-TR" sz="2400" b="1" dirty="0" smtClean="0">
                <a:latin typeface="AR CENA" pitchFamily="2" charset="0"/>
              </a:rPr>
              <a:t>	   3-Mesane( idrar torbası)</a:t>
            </a:r>
          </a:p>
          <a:p>
            <a:r>
              <a:rPr lang="tr-TR" sz="2400" b="1" dirty="0">
                <a:latin typeface="AR CENA" pitchFamily="2" charset="0"/>
              </a:rPr>
              <a:t>	</a:t>
            </a:r>
            <a:r>
              <a:rPr lang="tr-TR" sz="2400" b="1" dirty="0" smtClean="0">
                <a:latin typeface="AR CENA" pitchFamily="2" charset="0"/>
              </a:rPr>
              <a:t>   4-</a:t>
            </a:r>
            <a:r>
              <a:rPr lang="tr-TR" sz="2400" b="1" dirty="0" err="1" smtClean="0">
                <a:latin typeface="AR CENA" pitchFamily="2" charset="0"/>
              </a:rPr>
              <a:t>Üretra</a:t>
            </a:r>
            <a:r>
              <a:rPr lang="tr-TR" sz="2400" b="1" dirty="0" smtClean="0">
                <a:latin typeface="AR CENA" pitchFamily="2" charset="0"/>
              </a:rPr>
              <a:t>(idrar kanalı)</a:t>
            </a:r>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Scale>
                                      <p:cBhvr>
                                        <p:cTn id="19"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
                                        </p:tgtEl>
                                        <p:attrNameLst>
                                          <p:attrName>ppt_x</p:attrName>
                                          <p:attrName>ppt_y</p:attrName>
                                        </p:attrNameLst>
                                      </p:cBhvr>
                                    </p:animMotion>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9" presetClass="exit" presetSubtype="0" fill="hold" nodeType="withEffect">
                                  <p:stCondLst>
                                    <p:cond delay="0"/>
                                  </p:stCondLst>
                                  <p:childTnLst>
                                    <p:animEffect transition="out" filter="dissolv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andan\Desktop\boşaltım.PNG"/>
          <p:cNvPicPr>
            <a:picLocks noChangeAspect="1" noChangeArrowheads="1"/>
          </p:cNvPicPr>
          <p:nvPr/>
        </p:nvPicPr>
        <p:blipFill>
          <a:blip r:embed="rId2" cstate="print"/>
          <a:srcRect/>
          <a:stretch>
            <a:fillRect/>
          </a:stretch>
        </p:blipFill>
        <p:spPr bwMode="auto">
          <a:xfrm>
            <a:off x="971600" y="332656"/>
            <a:ext cx="3672408" cy="3816424"/>
          </a:xfrm>
          <a:prstGeom prst="rect">
            <a:avLst/>
          </a:prstGeom>
          <a:noFill/>
        </p:spPr>
      </p:pic>
      <p:cxnSp>
        <p:nvCxnSpPr>
          <p:cNvPr id="19" name="18 Düz Ok Bağlayıcısı"/>
          <p:cNvCxnSpPr/>
          <p:nvPr/>
        </p:nvCxnSpPr>
        <p:spPr>
          <a:xfrm>
            <a:off x="1835696" y="2060848"/>
            <a:ext cx="3672408" cy="72008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20 Düz Ok Bağlayıcısı"/>
          <p:cNvCxnSpPr/>
          <p:nvPr/>
        </p:nvCxnSpPr>
        <p:spPr>
          <a:xfrm>
            <a:off x="3419872" y="1988840"/>
            <a:ext cx="2232248" cy="64807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2" name="21 Dikdörtgen"/>
          <p:cNvSpPr/>
          <p:nvPr/>
        </p:nvSpPr>
        <p:spPr>
          <a:xfrm>
            <a:off x="5472100" y="2132855"/>
            <a:ext cx="3276364" cy="155511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latin typeface="Times New Roman" panose="02020603050405020304" pitchFamily="18" charset="0"/>
                <a:cs typeface="Times New Roman" panose="02020603050405020304" pitchFamily="18" charset="0"/>
              </a:rPr>
              <a:t>Her böbrekten çıkan birer adet idrar borusu(</a:t>
            </a:r>
            <a:r>
              <a:rPr lang="tr-TR" b="1" dirty="0" err="1" smtClean="0">
                <a:solidFill>
                  <a:schemeClr val="tx1"/>
                </a:solidFill>
                <a:latin typeface="Times New Roman" panose="02020603050405020304" pitchFamily="18" charset="0"/>
                <a:cs typeface="Times New Roman" panose="02020603050405020304" pitchFamily="18" charset="0"/>
              </a:rPr>
              <a:t>üreter</a:t>
            </a:r>
            <a:r>
              <a:rPr lang="tr-TR" b="1" dirty="0" smtClean="0">
                <a:solidFill>
                  <a:schemeClr val="tx1"/>
                </a:solidFill>
                <a:latin typeface="Times New Roman" panose="02020603050405020304" pitchFamily="18" charset="0"/>
                <a:cs typeface="Times New Roman" panose="02020603050405020304" pitchFamily="18" charset="0"/>
              </a:rPr>
              <a:t>), idrar torbasına (mesane) bağlanır</a:t>
            </a:r>
            <a:endParaRPr lang="tr-TR" dirty="0">
              <a:solidFill>
                <a:schemeClr val="tx1"/>
              </a:solidFill>
              <a:latin typeface="Times New Roman" panose="02020603050405020304" pitchFamily="18" charset="0"/>
              <a:cs typeface="Times New Roman" panose="02020603050405020304" pitchFamily="18" charset="0"/>
            </a:endParaRPr>
          </a:p>
        </p:txBody>
      </p:sp>
      <p:cxnSp>
        <p:nvCxnSpPr>
          <p:cNvPr id="24" name="23 Düz Ok Bağlayıcısı"/>
          <p:cNvCxnSpPr/>
          <p:nvPr/>
        </p:nvCxnSpPr>
        <p:spPr>
          <a:xfrm>
            <a:off x="2411760" y="2780928"/>
            <a:ext cx="3168352" cy="151216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5" name="24 Dikdörtgen"/>
          <p:cNvSpPr/>
          <p:nvPr/>
        </p:nvSpPr>
        <p:spPr>
          <a:xfrm>
            <a:off x="5394091" y="4005063"/>
            <a:ext cx="3354373" cy="225492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solidFill>
                <a:latin typeface="Times New Roman" panose="02020603050405020304" pitchFamily="18" charset="0"/>
                <a:cs typeface="Times New Roman" panose="02020603050405020304" pitchFamily="18" charset="0"/>
              </a:rPr>
              <a:t>Böbreklerde  Oluşan idrar </a:t>
            </a:r>
            <a:r>
              <a:rPr lang="tr-TR" sz="2400" b="1" dirty="0" err="1" smtClean="0">
                <a:solidFill>
                  <a:schemeClr val="tx1"/>
                </a:solidFill>
                <a:latin typeface="Times New Roman" panose="02020603050405020304" pitchFamily="18" charset="0"/>
                <a:cs typeface="Times New Roman" panose="02020603050405020304" pitchFamily="18" charset="0"/>
              </a:rPr>
              <a:t>üreter</a:t>
            </a:r>
            <a:r>
              <a:rPr lang="tr-TR" sz="2400" b="1" dirty="0" smtClean="0">
                <a:solidFill>
                  <a:schemeClr val="tx1"/>
                </a:solidFill>
                <a:latin typeface="Times New Roman" panose="02020603050405020304" pitchFamily="18" charset="0"/>
                <a:cs typeface="Times New Roman" panose="02020603050405020304" pitchFamily="18" charset="0"/>
              </a:rPr>
              <a:t>    ( idrar borusu) ile idrar kesesine (mesane) taşınır. Mesane idrarın biriktiği torbadır</a:t>
            </a:r>
            <a:r>
              <a:rPr lang="tr-TR" b="1" dirty="0" smtClean="0">
                <a:solidFill>
                  <a:schemeClr val="tx1"/>
                </a:solidFill>
                <a:latin typeface="Times New Roman" panose="02020603050405020304" pitchFamily="18" charset="0"/>
                <a:cs typeface="Times New Roman" panose="02020603050405020304" pitchFamily="18" charset="0"/>
              </a:rPr>
              <a:t>.</a:t>
            </a:r>
            <a:endParaRPr lang="tr-TR" dirty="0">
              <a:solidFill>
                <a:schemeClr val="tx1"/>
              </a:solidFill>
              <a:latin typeface="Times New Roman" panose="02020603050405020304" pitchFamily="18" charset="0"/>
              <a:cs typeface="Times New Roman" panose="02020603050405020304" pitchFamily="18" charset="0"/>
            </a:endParaRPr>
          </a:p>
        </p:txBody>
      </p:sp>
      <p:cxnSp>
        <p:nvCxnSpPr>
          <p:cNvPr id="27" name="26 Düz Ok Bağlayıcısı"/>
          <p:cNvCxnSpPr/>
          <p:nvPr/>
        </p:nvCxnSpPr>
        <p:spPr>
          <a:xfrm>
            <a:off x="2699792" y="4005064"/>
            <a:ext cx="648072" cy="93610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8" name="27 Dikdörtgen"/>
          <p:cNvSpPr/>
          <p:nvPr/>
        </p:nvSpPr>
        <p:spPr>
          <a:xfrm>
            <a:off x="1799692" y="4717451"/>
            <a:ext cx="3096344" cy="173588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tr-TR" sz="2400" b="1" dirty="0" smtClean="0">
                <a:solidFill>
                  <a:schemeClr val="tx1"/>
                </a:solidFill>
                <a:latin typeface="Times New Roman" panose="02020603050405020304" pitchFamily="18" charset="0"/>
                <a:cs typeface="Times New Roman" panose="02020603050405020304" pitchFamily="18" charset="0"/>
              </a:rPr>
              <a:t>İdrar </a:t>
            </a:r>
            <a:r>
              <a:rPr lang="tr-TR" sz="2400" b="1" dirty="0" err="1" smtClean="0">
                <a:solidFill>
                  <a:schemeClr val="tx1"/>
                </a:solidFill>
                <a:latin typeface="Times New Roman" panose="02020603050405020304" pitchFamily="18" charset="0"/>
                <a:cs typeface="Times New Roman" panose="02020603050405020304" pitchFamily="18" charset="0"/>
              </a:rPr>
              <a:t>üretra</a:t>
            </a:r>
            <a:r>
              <a:rPr lang="tr-TR" sz="2400" b="1" dirty="0" smtClean="0">
                <a:solidFill>
                  <a:schemeClr val="tx1"/>
                </a:solidFill>
                <a:latin typeface="Times New Roman" panose="02020603050405020304" pitchFamily="18" charset="0"/>
                <a:cs typeface="Times New Roman" panose="02020603050405020304" pitchFamily="18" charset="0"/>
              </a:rPr>
              <a:t> ( idrar kanalı)  ile </a:t>
            </a:r>
            <a:r>
              <a:rPr lang="tr-TR" sz="2400" b="1" dirty="0" err="1" smtClean="0">
                <a:solidFill>
                  <a:schemeClr val="tx1"/>
                </a:solidFill>
                <a:latin typeface="Times New Roman" panose="02020603050405020304" pitchFamily="18" charset="0"/>
                <a:cs typeface="Times New Roman" panose="02020603050405020304" pitchFamily="18" charset="0"/>
              </a:rPr>
              <a:t>vucuttan</a:t>
            </a:r>
            <a:r>
              <a:rPr lang="tr-TR" sz="2400" b="1" dirty="0" smtClean="0">
                <a:solidFill>
                  <a:schemeClr val="tx1"/>
                </a:solidFill>
                <a:latin typeface="Times New Roman" panose="02020603050405020304" pitchFamily="18" charset="0"/>
                <a:cs typeface="Times New Roman" panose="02020603050405020304" pitchFamily="18" charset="0"/>
              </a:rPr>
              <a:t> dışarı atılır.</a:t>
            </a:r>
          </a:p>
        </p:txBody>
      </p:sp>
      <p:cxnSp>
        <p:nvCxnSpPr>
          <p:cNvPr id="32" name="31 Düz Ok Bağlayıcısı"/>
          <p:cNvCxnSpPr/>
          <p:nvPr/>
        </p:nvCxnSpPr>
        <p:spPr>
          <a:xfrm flipV="1">
            <a:off x="4067944" y="404664"/>
            <a:ext cx="1872208" cy="86409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33 Düz Ok Bağlayıcısı"/>
          <p:cNvCxnSpPr/>
          <p:nvPr/>
        </p:nvCxnSpPr>
        <p:spPr>
          <a:xfrm flipV="1">
            <a:off x="1115616" y="332656"/>
            <a:ext cx="4824536" cy="93610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4" name="43 Dikdörtgen"/>
          <p:cNvSpPr/>
          <p:nvPr/>
        </p:nvSpPr>
        <p:spPr>
          <a:xfrm>
            <a:off x="5508104" y="0"/>
            <a:ext cx="3240360" cy="191683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
            </a:r>
            <a:br>
              <a:rPr lang="tr-TR" dirty="0" smtClean="0"/>
            </a:br>
            <a:r>
              <a:rPr lang="tr-TR" sz="1600" b="1" dirty="0" smtClean="0">
                <a:solidFill>
                  <a:schemeClr val="tx1"/>
                </a:solidFill>
                <a:ea typeface="Tahoma" panose="020B0604030504040204" pitchFamily="34" charset="0"/>
                <a:cs typeface="Tahoma" panose="020B0604030504040204" pitchFamily="34" charset="0"/>
              </a:rPr>
              <a:t>Böbrekler kanda bulunan zararlı atıkları ve üreyi süzer ve idrar biçiminde idrar borusuna iletimi sağlar</a:t>
            </a:r>
            <a:r>
              <a:rPr lang="tr-TR" sz="1600" dirty="0" smtClean="0">
                <a:ea typeface="Tahoma" panose="020B0604030504040204" pitchFamily="34" charset="0"/>
                <a:cs typeface="Tahoma" panose="020B0604030504040204" pitchFamily="34" charset="0"/>
              </a:rPr>
              <a:t/>
            </a:r>
            <a:br>
              <a:rPr lang="tr-TR" sz="1600" dirty="0" smtClean="0">
                <a:ea typeface="Tahoma" panose="020B0604030504040204" pitchFamily="34" charset="0"/>
                <a:cs typeface="Tahoma" panose="020B0604030504040204" pitchFamily="34" charset="0"/>
              </a:rPr>
            </a:br>
            <a:r>
              <a:rPr lang="tr-TR" dirty="0" smtClean="0"/>
              <a:t/>
            </a:r>
            <a:br>
              <a:rPr lang="tr-TR" dirty="0" smtClean="0"/>
            </a:b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10" dur="1000" fill="hold"/>
                                        <p:tgtEl>
                                          <p:spTgt spid="102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80">
                                          <p:stCondLst>
                                            <p:cond delay="0"/>
                                          </p:stCondLst>
                                        </p:cTn>
                                        <p:tgtEl>
                                          <p:spTgt spid="34"/>
                                        </p:tgtEl>
                                      </p:cBhvr>
                                    </p:animEffect>
                                    <p:anim calcmode="lin" valueType="num">
                                      <p:cBhvr>
                                        <p:cTn id="20"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25" dur="26">
                                          <p:stCondLst>
                                            <p:cond delay="650"/>
                                          </p:stCondLst>
                                        </p:cTn>
                                        <p:tgtEl>
                                          <p:spTgt spid="34"/>
                                        </p:tgtEl>
                                      </p:cBhvr>
                                      <p:to x="100000" y="60000"/>
                                    </p:animScale>
                                    <p:animScale>
                                      <p:cBhvr>
                                        <p:cTn id="26" dur="166" decel="50000">
                                          <p:stCondLst>
                                            <p:cond delay="676"/>
                                          </p:stCondLst>
                                        </p:cTn>
                                        <p:tgtEl>
                                          <p:spTgt spid="34"/>
                                        </p:tgtEl>
                                      </p:cBhvr>
                                      <p:to x="100000" y="100000"/>
                                    </p:animScale>
                                    <p:animScale>
                                      <p:cBhvr>
                                        <p:cTn id="27" dur="26">
                                          <p:stCondLst>
                                            <p:cond delay="1312"/>
                                          </p:stCondLst>
                                        </p:cTn>
                                        <p:tgtEl>
                                          <p:spTgt spid="34"/>
                                        </p:tgtEl>
                                      </p:cBhvr>
                                      <p:to x="100000" y="80000"/>
                                    </p:animScale>
                                    <p:animScale>
                                      <p:cBhvr>
                                        <p:cTn id="28" dur="166" decel="50000">
                                          <p:stCondLst>
                                            <p:cond delay="1338"/>
                                          </p:stCondLst>
                                        </p:cTn>
                                        <p:tgtEl>
                                          <p:spTgt spid="34"/>
                                        </p:tgtEl>
                                      </p:cBhvr>
                                      <p:to x="100000" y="100000"/>
                                    </p:animScale>
                                    <p:animScale>
                                      <p:cBhvr>
                                        <p:cTn id="29" dur="26">
                                          <p:stCondLst>
                                            <p:cond delay="1642"/>
                                          </p:stCondLst>
                                        </p:cTn>
                                        <p:tgtEl>
                                          <p:spTgt spid="34"/>
                                        </p:tgtEl>
                                      </p:cBhvr>
                                      <p:to x="100000" y="90000"/>
                                    </p:animScale>
                                    <p:animScale>
                                      <p:cBhvr>
                                        <p:cTn id="30" dur="166" decel="50000">
                                          <p:stCondLst>
                                            <p:cond delay="1668"/>
                                          </p:stCondLst>
                                        </p:cTn>
                                        <p:tgtEl>
                                          <p:spTgt spid="34"/>
                                        </p:tgtEl>
                                      </p:cBhvr>
                                      <p:to x="100000" y="100000"/>
                                    </p:animScale>
                                    <p:animScale>
                                      <p:cBhvr>
                                        <p:cTn id="31" dur="26">
                                          <p:stCondLst>
                                            <p:cond delay="1808"/>
                                          </p:stCondLst>
                                        </p:cTn>
                                        <p:tgtEl>
                                          <p:spTgt spid="34"/>
                                        </p:tgtEl>
                                      </p:cBhvr>
                                      <p:to x="100000" y="95000"/>
                                    </p:animScale>
                                    <p:animScale>
                                      <p:cBhvr>
                                        <p:cTn id="32" dur="166" decel="50000">
                                          <p:stCondLst>
                                            <p:cond delay="1834"/>
                                          </p:stCondLst>
                                        </p:cTn>
                                        <p:tgtEl>
                                          <p:spTgt spid="34"/>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down)">
                                      <p:cBhvr>
                                        <p:cTn id="35" dur="580">
                                          <p:stCondLst>
                                            <p:cond delay="0"/>
                                          </p:stCondLst>
                                        </p:cTn>
                                        <p:tgtEl>
                                          <p:spTgt spid="32"/>
                                        </p:tgtEl>
                                      </p:cBhvr>
                                    </p:animEffect>
                                    <p:anim calcmode="lin" valueType="num">
                                      <p:cBhvr>
                                        <p:cTn id="3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1" dur="26">
                                          <p:stCondLst>
                                            <p:cond delay="650"/>
                                          </p:stCondLst>
                                        </p:cTn>
                                        <p:tgtEl>
                                          <p:spTgt spid="32"/>
                                        </p:tgtEl>
                                      </p:cBhvr>
                                      <p:to x="100000" y="60000"/>
                                    </p:animScale>
                                    <p:animScale>
                                      <p:cBhvr>
                                        <p:cTn id="42" dur="166" decel="50000">
                                          <p:stCondLst>
                                            <p:cond delay="676"/>
                                          </p:stCondLst>
                                        </p:cTn>
                                        <p:tgtEl>
                                          <p:spTgt spid="32"/>
                                        </p:tgtEl>
                                      </p:cBhvr>
                                      <p:to x="100000" y="100000"/>
                                    </p:animScale>
                                    <p:animScale>
                                      <p:cBhvr>
                                        <p:cTn id="43" dur="26">
                                          <p:stCondLst>
                                            <p:cond delay="1312"/>
                                          </p:stCondLst>
                                        </p:cTn>
                                        <p:tgtEl>
                                          <p:spTgt spid="32"/>
                                        </p:tgtEl>
                                      </p:cBhvr>
                                      <p:to x="100000" y="80000"/>
                                    </p:animScale>
                                    <p:animScale>
                                      <p:cBhvr>
                                        <p:cTn id="44" dur="166" decel="50000">
                                          <p:stCondLst>
                                            <p:cond delay="1338"/>
                                          </p:stCondLst>
                                        </p:cTn>
                                        <p:tgtEl>
                                          <p:spTgt spid="32"/>
                                        </p:tgtEl>
                                      </p:cBhvr>
                                      <p:to x="100000" y="100000"/>
                                    </p:animScale>
                                    <p:animScale>
                                      <p:cBhvr>
                                        <p:cTn id="45" dur="26">
                                          <p:stCondLst>
                                            <p:cond delay="1642"/>
                                          </p:stCondLst>
                                        </p:cTn>
                                        <p:tgtEl>
                                          <p:spTgt spid="32"/>
                                        </p:tgtEl>
                                      </p:cBhvr>
                                      <p:to x="100000" y="90000"/>
                                    </p:animScale>
                                    <p:animScale>
                                      <p:cBhvr>
                                        <p:cTn id="46" dur="166" decel="50000">
                                          <p:stCondLst>
                                            <p:cond delay="1668"/>
                                          </p:stCondLst>
                                        </p:cTn>
                                        <p:tgtEl>
                                          <p:spTgt spid="32"/>
                                        </p:tgtEl>
                                      </p:cBhvr>
                                      <p:to x="100000" y="100000"/>
                                    </p:animScale>
                                    <p:animScale>
                                      <p:cBhvr>
                                        <p:cTn id="47" dur="26">
                                          <p:stCondLst>
                                            <p:cond delay="1808"/>
                                          </p:stCondLst>
                                        </p:cTn>
                                        <p:tgtEl>
                                          <p:spTgt spid="32"/>
                                        </p:tgtEl>
                                      </p:cBhvr>
                                      <p:to x="100000" y="95000"/>
                                    </p:animScale>
                                    <p:animScale>
                                      <p:cBhvr>
                                        <p:cTn id="48" dur="166" decel="50000">
                                          <p:stCondLst>
                                            <p:cond delay="1834"/>
                                          </p:stCondLst>
                                        </p:cTn>
                                        <p:tgtEl>
                                          <p:spTgt spid="32"/>
                                        </p:tgtEl>
                                      </p:cBhvr>
                                      <p:to x="100000" y="100000"/>
                                    </p:animScale>
                                  </p:childTnLst>
                                </p:cTn>
                              </p:par>
                              <p:par>
                                <p:cTn id="49" presetID="26"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80">
                                          <p:stCondLst>
                                            <p:cond delay="0"/>
                                          </p:stCondLst>
                                        </p:cTn>
                                        <p:tgtEl>
                                          <p:spTgt spid="21"/>
                                        </p:tgtEl>
                                      </p:cBhvr>
                                    </p:animEffect>
                                    <p:anim calcmode="lin" valueType="num">
                                      <p:cBhvr>
                                        <p:cTn id="5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57" dur="26">
                                          <p:stCondLst>
                                            <p:cond delay="650"/>
                                          </p:stCondLst>
                                        </p:cTn>
                                        <p:tgtEl>
                                          <p:spTgt spid="21"/>
                                        </p:tgtEl>
                                      </p:cBhvr>
                                      <p:to x="100000" y="60000"/>
                                    </p:animScale>
                                    <p:animScale>
                                      <p:cBhvr>
                                        <p:cTn id="58" dur="166" decel="50000">
                                          <p:stCondLst>
                                            <p:cond delay="676"/>
                                          </p:stCondLst>
                                        </p:cTn>
                                        <p:tgtEl>
                                          <p:spTgt spid="21"/>
                                        </p:tgtEl>
                                      </p:cBhvr>
                                      <p:to x="100000" y="100000"/>
                                    </p:animScale>
                                    <p:animScale>
                                      <p:cBhvr>
                                        <p:cTn id="59" dur="26">
                                          <p:stCondLst>
                                            <p:cond delay="1312"/>
                                          </p:stCondLst>
                                        </p:cTn>
                                        <p:tgtEl>
                                          <p:spTgt spid="21"/>
                                        </p:tgtEl>
                                      </p:cBhvr>
                                      <p:to x="100000" y="80000"/>
                                    </p:animScale>
                                    <p:animScale>
                                      <p:cBhvr>
                                        <p:cTn id="60" dur="166" decel="50000">
                                          <p:stCondLst>
                                            <p:cond delay="1338"/>
                                          </p:stCondLst>
                                        </p:cTn>
                                        <p:tgtEl>
                                          <p:spTgt spid="21"/>
                                        </p:tgtEl>
                                      </p:cBhvr>
                                      <p:to x="100000" y="100000"/>
                                    </p:animScale>
                                    <p:animScale>
                                      <p:cBhvr>
                                        <p:cTn id="61" dur="26">
                                          <p:stCondLst>
                                            <p:cond delay="1642"/>
                                          </p:stCondLst>
                                        </p:cTn>
                                        <p:tgtEl>
                                          <p:spTgt spid="21"/>
                                        </p:tgtEl>
                                      </p:cBhvr>
                                      <p:to x="100000" y="90000"/>
                                    </p:animScale>
                                    <p:animScale>
                                      <p:cBhvr>
                                        <p:cTn id="62" dur="166" decel="50000">
                                          <p:stCondLst>
                                            <p:cond delay="1668"/>
                                          </p:stCondLst>
                                        </p:cTn>
                                        <p:tgtEl>
                                          <p:spTgt spid="21"/>
                                        </p:tgtEl>
                                      </p:cBhvr>
                                      <p:to x="100000" y="100000"/>
                                    </p:animScale>
                                    <p:animScale>
                                      <p:cBhvr>
                                        <p:cTn id="63" dur="26">
                                          <p:stCondLst>
                                            <p:cond delay="1808"/>
                                          </p:stCondLst>
                                        </p:cTn>
                                        <p:tgtEl>
                                          <p:spTgt spid="21"/>
                                        </p:tgtEl>
                                      </p:cBhvr>
                                      <p:to x="100000" y="95000"/>
                                    </p:animScale>
                                    <p:animScale>
                                      <p:cBhvr>
                                        <p:cTn id="64" dur="166" decel="50000">
                                          <p:stCondLst>
                                            <p:cond delay="1834"/>
                                          </p:stCondLst>
                                        </p:cTn>
                                        <p:tgtEl>
                                          <p:spTgt spid="21"/>
                                        </p:tgtEl>
                                      </p:cBhvr>
                                      <p:to x="100000" y="100000"/>
                                    </p:animScale>
                                  </p:childTnLst>
                                </p:cTn>
                              </p:par>
                              <p:par>
                                <p:cTn id="65" presetID="26"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80">
                                          <p:stCondLst>
                                            <p:cond delay="0"/>
                                          </p:stCondLst>
                                        </p:cTn>
                                        <p:tgtEl>
                                          <p:spTgt spid="19"/>
                                        </p:tgtEl>
                                      </p:cBhvr>
                                    </p:animEffect>
                                    <p:anim calcmode="lin" valueType="num">
                                      <p:cBhvr>
                                        <p:cTn id="6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3" dur="26">
                                          <p:stCondLst>
                                            <p:cond delay="650"/>
                                          </p:stCondLst>
                                        </p:cTn>
                                        <p:tgtEl>
                                          <p:spTgt spid="19"/>
                                        </p:tgtEl>
                                      </p:cBhvr>
                                      <p:to x="100000" y="60000"/>
                                    </p:animScale>
                                    <p:animScale>
                                      <p:cBhvr>
                                        <p:cTn id="74" dur="166" decel="50000">
                                          <p:stCondLst>
                                            <p:cond delay="676"/>
                                          </p:stCondLst>
                                        </p:cTn>
                                        <p:tgtEl>
                                          <p:spTgt spid="19"/>
                                        </p:tgtEl>
                                      </p:cBhvr>
                                      <p:to x="100000" y="100000"/>
                                    </p:animScale>
                                    <p:animScale>
                                      <p:cBhvr>
                                        <p:cTn id="75" dur="26">
                                          <p:stCondLst>
                                            <p:cond delay="1312"/>
                                          </p:stCondLst>
                                        </p:cTn>
                                        <p:tgtEl>
                                          <p:spTgt spid="19"/>
                                        </p:tgtEl>
                                      </p:cBhvr>
                                      <p:to x="100000" y="80000"/>
                                    </p:animScale>
                                    <p:animScale>
                                      <p:cBhvr>
                                        <p:cTn id="76" dur="166" decel="50000">
                                          <p:stCondLst>
                                            <p:cond delay="1338"/>
                                          </p:stCondLst>
                                        </p:cTn>
                                        <p:tgtEl>
                                          <p:spTgt spid="19"/>
                                        </p:tgtEl>
                                      </p:cBhvr>
                                      <p:to x="100000" y="100000"/>
                                    </p:animScale>
                                    <p:animScale>
                                      <p:cBhvr>
                                        <p:cTn id="77" dur="26">
                                          <p:stCondLst>
                                            <p:cond delay="1642"/>
                                          </p:stCondLst>
                                        </p:cTn>
                                        <p:tgtEl>
                                          <p:spTgt spid="19"/>
                                        </p:tgtEl>
                                      </p:cBhvr>
                                      <p:to x="100000" y="90000"/>
                                    </p:animScale>
                                    <p:animScale>
                                      <p:cBhvr>
                                        <p:cTn id="78" dur="166" decel="50000">
                                          <p:stCondLst>
                                            <p:cond delay="1668"/>
                                          </p:stCondLst>
                                        </p:cTn>
                                        <p:tgtEl>
                                          <p:spTgt spid="19"/>
                                        </p:tgtEl>
                                      </p:cBhvr>
                                      <p:to x="100000" y="100000"/>
                                    </p:animScale>
                                    <p:animScale>
                                      <p:cBhvr>
                                        <p:cTn id="79" dur="26">
                                          <p:stCondLst>
                                            <p:cond delay="1808"/>
                                          </p:stCondLst>
                                        </p:cTn>
                                        <p:tgtEl>
                                          <p:spTgt spid="19"/>
                                        </p:tgtEl>
                                      </p:cBhvr>
                                      <p:to x="100000" y="95000"/>
                                    </p:animScale>
                                    <p:animScale>
                                      <p:cBhvr>
                                        <p:cTn id="80" dur="166" decel="50000">
                                          <p:stCondLst>
                                            <p:cond delay="1834"/>
                                          </p:stCondLst>
                                        </p:cTn>
                                        <p:tgtEl>
                                          <p:spTgt spid="19"/>
                                        </p:tgtEl>
                                      </p:cBhvr>
                                      <p:to x="100000" y="100000"/>
                                    </p:animScale>
                                  </p:childTnLst>
                                </p:cTn>
                              </p:par>
                              <p:par>
                                <p:cTn id="81" presetID="26" presetClass="entr" presetSubtype="0" fill="hold"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down)">
                                      <p:cBhvr>
                                        <p:cTn id="83" dur="580">
                                          <p:stCondLst>
                                            <p:cond delay="0"/>
                                          </p:stCondLst>
                                        </p:cTn>
                                        <p:tgtEl>
                                          <p:spTgt spid="24"/>
                                        </p:tgtEl>
                                      </p:cBhvr>
                                    </p:animEffect>
                                    <p:anim calcmode="lin" valueType="num">
                                      <p:cBhvr>
                                        <p:cTn id="84"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89" dur="26">
                                          <p:stCondLst>
                                            <p:cond delay="650"/>
                                          </p:stCondLst>
                                        </p:cTn>
                                        <p:tgtEl>
                                          <p:spTgt spid="24"/>
                                        </p:tgtEl>
                                      </p:cBhvr>
                                      <p:to x="100000" y="60000"/>
                                    </p:animScale>
                                    <p:animScale>
                                      <p:cBhvr>
                                        <p:cTn id="90" dur="166" decel="50000">
                                          <p:stCondLst>
                                            <p:cond delay="676"/>
                                          </p:stCondLst>
                                        </p:cTn>
                                        <p:tgtEl>
                                          <p:spTgt spid="24"/>
                                        </p:tgtEl>
                                      </p:cBhvr>
                                      <p:to x="100000" y="100000"/>
                                    </p:animScale>
                                    <p:animScale>
                                      <p:cBhvr>
                                        <p:cTn id="91" dur="26">
                                          <p:stCondLst>
                                            <p:cond delay="1312"/>
                                          </p:stCondLst>
                                        </p:cTn>
                                        <p:tgtEl>
                                          <p:spTgt spid="24"/>
                                        </p:tgtEl>
                                      </p:cBhvr>
                                      <p:to x="100000" y="80000"/>
                                    </p:animScale>
                                    <p:animScale>
                                      <p:cBhvr>
                                        <p:cTn id="92" dur="166" decel="50000">
                                          <p:stCondLst>
                                            <p:cond delay="1338"/>
                                          </p:stCondLst>
                                        </p:cTn>
                                        <p:tgtEl>
                                          <p:spTgt spid="24"/>
                                        </p:tgtEl>
                                      </p:cBhvr>
                                      <p:to x="100000" y="100000"/>
                                    </p:animScale>
                                    <p:animScale>
                                      <p:cBhvr>
                                        <p:cTn id="93" dur="26">
                                          <p:stCondLst>
                                            <p:cond delay="1642"/>
                                          </p:stCondLst>
                                        </p:cTn>
                                        <p:tgtEl>
                                          <p:spTgt spid="24"/>
                                        </p:tgtEl>
                                      </p:cBhvr>
                                      <p:to x="100000" y="90000"/>
                                    </p:animScale>
                                    <p:animScale>
                                      <p:cBhvr>
                                        <p:cTn id="94" dur="166" decel="50000">
                                          <p:stCondLst>
                                            <p:cond delay="1668"/>
                                          </p:stCondLst>
                                        </p:cTn>
                                        <p:tgtEl>
                                          <p:spTgt spid="24"/>
                                        </p:tgtEl>
                                      </p:cBhvr>
                                      <p:to x="100000" y="100000"/>
                                    </p:animScale>
                                    <p:animScale>
                                      <p:cBhvr>
                                        <p:cTn id="95" dur="26">
                                          <p:stCondLst>
                                            <p:cond delay="1808"/>
                                          </p:stCondLst>
                                        </p:cTn>
                                        <p:tgtEl>
                                          <p:spTgt spid="24"/>
                                        </p:tgtEl>
                                      </p:cBhvr>
                                      <p:to x="100000" y="95000"/>
                                    </p:animScale>
                                    <p:animScale>
                                      <p:cBhvr>
                                        <p:cTn id="96" dur="166" decel="50000">
                                          <p:stCondLst>
                                            <p:cond delay="1834"/>
                                          </p:stCondLst>
                                        </p:cTn>
                                        <p:tgtEl>
                                          <p:spTgt spid="24"/>
                                        </p:tgtEl>
                                      </p:cBhvr>
                                      <p:to x="100000" y="100000"/>
                                    </p:animScale>
                                  </p:childTnLst>
                                </p:cTn>
                              </p:par>
                              <p:par>
                                <p:cTn id="97" presetID="26" presetClass="entr" presetSubtype="0" fill="hold" nodeType="with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wipe(down)">
                                      <p:cBhvr>
                                        <p:cTn id="99" dur="580">
                                          <p:stCondLst>
                                            <p:cond delay="0"/>
                                          </p:stCondLst>
                                        </p:cTn>
                                        <p:tgtEl>
                                          <p:spTgt spid="27"/>
                                        </p:tgtEl>
                                      </p:cBhvr>
                                    </p:animEffect>
                                    <p:anim calcmode="lin" valueType="num">
                                      <p:cBhvr>
                                        <p:cTn id="100"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05" dur="26">
                                          <p:stCondLst>
                                            <p:cond delay="650"/>
                                          </p:stCondLst>
                                        </p:cTn>
                                        <p:tgtEl>
                                          <p:spTgt spid="27"/>
                                        </p:tgtEl>
                                      </p:cBhvr>
                                      <p:to x="100000" y="60000"/>
                                    </p:animScale>
                                    <p:animScale>
                                      <p:cBhvr>
                                        <p:cTn id="106" dur="166" decel="50000">
                                          <p:stCondLst>
                                            <p:cond delay="676"/>
                                          </p:stCondLst>
                                        </p:cTn>
                                        <p:tgtEl>
                                          <p:spTgt spid="27"/>
                                        </p:tgtEl>
                                      </p:cBhvr>
                                      <p:to x="100000" y="100000"/>
                                    </p:animScale>
                                    <p:animScale>
                                      <p:cBhvr>
                                        <p:cTn id="107" dur="26">
                                          <p:stCondLst>
                                            <p:cond delay="1312"/>
                                          </p:stCondLst>
                                        </p:cTn>
                                        <p:tgtEl>
                                          <p:spTgt spid="27"/>
                                        </p:tgtEl>
                                      </p:cBhvr>
                                      <p:to x="100000" y="80000"/>
                                    </p:animScale>
                                    <p:animScale>
                                      <p:cBhvr>
                                        <p:cTn id="108" dur="166" decel="50000">
                                          <p:stCondLst>
                                            <p:cond delay="1338"/>
                                          </p:stCondLst>
                                        </p:cTn>
                                        <p:tgtEl>
                                          <p:spTgt spid="27"/>
                                        </p:tgtEl>
                                      </p:cBhvr>
                                      <p:to x="100000" y="100000"/>
                                    </p:animScale>
                                    <p:animScale>
                                      <p:cBhvr>
                                        <p:cTn id="109" dur="26">
                                          <p:stCondLst>
                                            <p:cond delay="1642"/>
                                          </p:stCondLst>
                                        </p:cTn>
                                        <p:tgtEl>
                                          <p:spTgt spid="27"/>
                                        </p:tgtEl>
                                      </p:cBhvr>
                                      <p:to x="100000" y="90000"/>
                                    </p:animScale>
                                    <p:animScale>
                                      <p:cBhvr>
                                        <p:cTn id="110" dur="166" decel="50000">
                                          <p:stCondLst>
                                            <p:cond delay="1668"/>
                                          </p:stCondLst>
                                        </p:cTn>
                                        <p:tgtEl>
                                          <p:spTgt spid="27"/>
                                        </p:tgtEl>
                                      </p:cBhvr>
                                      <p:to x="100000" y="100000"/>
                                    </p:animScale>
                                    <p:animScale>
                                      <p:cBhvr>
                                        <p:cTn id="111" dur="26">
                                          <p:stCondLst>
                                            <p:cond delay="1808"/>
                                          </p:stCondLst>
                                        </p:cTn>
                                        <p:tgtEl>
                                          <p:spTgt spid="27"/>
                                        </p:tgtEl>
                                      </p:cBhvr>
                                      <p:to x="100000" y="95000"/>
                                    </p:animScale>
                                    <p:animScale>
                                      <p:cBhvr>
                                        <p:cTn id="112" dur="166" decel="50000">
                                          <p:stCondLst>
                                            <p:cond delay="1834"/>
                                          </p:stCondLst>
                                        </p:cTn>
                                        <p:tgtEl>
                                          <p:spTgt spid="27"/>
                                        </p:tgtEl>
                                      </p:cBhvr>
                                      <p:to x="100000" y="100000"/>
                                    </p:animScale>
                                  </p:childTnLst>
                                </p:cTn>
                              </p:par>
                            </p:childTnLst>
                          </p:cTn>
                        </p:par>
                      </p:childTnLst>
                    </p:cTn>
                  </p:par>
                  <p:par>
                    <p:cTn id="113" fill="hold">
                      <p:stCondLst>
                        <p:cond delay="indefinite"/>
                      </p:stCondLst>
                      <p:childTnLst>
                        <p:par>
                          <p:cTn id="114" fill="hold">
                            <p:stCondLst>
                              <p:cond delay="0"/>
                            </p:stCondLst>
                            <p:childTnLst>
                              <p:par>
                                <p:cTn id="115" presetID="52" presetClass="entr" presetSubtype="0" fill="hold" grpId="0" nodeType="clickEffect">
                                  <p:stCondLst>
                                    <p:cond delay="0"/>
                                  </p:stCondLst>
                                  <p:childTnLst>
                                    <p:set>
                                      <p:cBhvr>
                                        <p:cTn id="116" dur="1" fill="hold">
                                          <p:stCondLst>
                                            <p:cond delay="0"/>
                                          </p:stCondLst>
                                        </p:cTn>
                                        <p:tgtEl>
                                          <p:spTgt spid="44"/>
                                        </p:tgtEl>
                                        <p:attrNameLst>
                                          <p:attrName>style.visibility</p:attrName>
                                        </p:attrNameLst>
                                      </p:cBhvr>
                                      <p:to>
                                        <p:strVal val="visible"/>
                                      </p:to>
                                    </p:set>
                                    <p:animScale>
                                      <p:cBhvr>
                                        <p:cTn id="117" dur="10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8" dur="1000" decel="50000" fill="hold">
                                          <p:stCondLst>
                                            <p:cond delay="0"/>
                                          </p:stCondLst>
                                        </p:cTn>
                                        <p:tgtEl>
                                          <p:spTgt spid="44"/>
                                        </p:tgtEl>
                                        <p:attrNameLst>
                                          <p:attrName>ppt_x</p:attrName>
                                          <p:attrName>ppt_y</p:attrName>
                                        </p:attrNameLst>
                                      </p:cBhvr>
                                    </p:animMotion>
                                    <p:animEffect transition="in" filter="fade">
                                      <p:cBhvr>
                                        <p:cTn id="119" dur="1000"/>
                                        <p:tgtEl>
                                          <p:spTgt spid="44"/>
                                        </p:tgtEl>
                                      </p:cBhvr>
                                    </p:animEffect>
                                  </p:childTnLst>
                                </p:cTn>
                              </p:par>
                              <p:par>
                                <p:cTn id="120" presetID="52" presetClass="entr" presetSubtype="0" fill="hold" grpId="0" nodeType="withEffect">
                                  <p:stCondLst>
                                    <p:cond delay="0"/>
                                  </p:stCondLst>
                                  <p:childTnLst>
                                    <p:set>
                                      <p:cBhvr>
                                        <p:cTn id="121" dur="1" fill="hold">
                                          <p:stCondLst>
                                            <p:cond delay="0"/>
                                          </p:stCondLst>
                                        </p:cTn>
                                        <p:tgtEl>
                                          <p:spTgt spid="22"/>
                                        </p:tgtEl>
                                        <p:attrNameLst>
                                          <p:attrName>style.visibility</p:attrName>
                                        </p:attrNameLst>
                                      </p:cBhvr>
                                      <p:to>
                                        <p:strVal val="visible"/>
                                      </p:to>
                                    </p:set>
                                    <p:animScale>
                                      <p:cBhvr>
                                        <p:cTn id="122"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3" dur="1000" decel="50000" fill="hold">
                                          <p:stCondLst>
                                            <p:cond delay="0"/>
                                          </p:stCondLst>
                                        </p:cTn>
                                        <p:tgtEl>
                                          <p:spTgt spid="22"/>
                                        </p:tgtEl>
                                        <p:attrNameLst>
                                          <p:attrName>ppt_x</p:attrName>
                                          <p:attrName>ppt_y</p:attrName>
                                        </p:attrNameLst>
                                      </p:cBhvr>
                                    </p:animMotion>
                                    <p:animEffect transition="in" filter="fade">
                                      <p:cBhvr>
                                        <p:cTn id="124" dur="1000"/>
                                        <p:tgtEl>
                                          <p:spTgt spid="22"/>
                                        </p:tgtEl>
                                      </p:cBhvr>
                                    </p:animEffect>
                                  </p:childTnLst>
                                </p:cTn>
                              </p:par>
                              <p:par>
                                <p:cTn id="125" presetID="52" presetClass="entr" presetSubtype="0" fill="hold" grpId="0" nodeType="withEffect">
                                  <p:stCondLst>
                                    <p:cond delay="0"/>
                                  </p:stCondLst>
                                  <p:childTnLst>
                                    <p:set>
                                      <p:cBhvr>
                                        <p:cTn id="126" dur="1" fill="hold">
                                          <p:stCondLst>
                                            <p:cond delay="0"/>
                                          </p:stCondLst>
                                        </p:cTn>
                                        <p:tgtEl>
                                          <p:spTgt spid="25"/>
                                        </p:tgtEl>
                                        <p:attrNameLst>
                                          <p:attrName>style.visibility</p:attrName>
                                        </p:attrNameLst>
                                      </p:cBhvr>
                                      <p:to>
                                        <p:strVal val="visible"/>
                                      </p:to>
                                    </p:set>
                                    <p:animScale>
                                      <p:cBhvr>
                                        <p:cTn id="127"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8" dur="1000" decel="50000" fill="hold">
                                          <p:stCondLst>
                                            <p:cond delay="0"/>
                                          </p:stCondLst>
                                        </p:cTn>
                                        <p:tgtEl>
                                          <p:spTgt spid="25"/>
                                        </p:tgtEl>
                                        <p:attrNameLst>
                                          <p:attrName>ppt_x</p:attrName>
                                          <p:attrName>ppt_y</p:attrName>
                                        </p:attrNameLst>
                                      </p:cBhvr>
                                    </p:animMotion>
                                    <p:animEffect transition="in" filter="fade">
                                      <p:cBhvr>
                                        <p:cTn id="129" dur="1000"/>
                                        <p:tgtEl>
                                          <p:spTgt spid="25"/>
                                        </p:tgtEl>
                                      </p:cBhvr>
                                    </p:animEffect>
                                  </p:childTnLst>
                                </p:cTn>
                              </p:par>
                              <p:par>
                                <p:cTn id="130" presetID="52" presetClass="entr" presetSubtype="0" fill="hold" grpId="0" nodeType="withEffect">
                                  <p:stCondLst>
                                    <p:cond delay="0"/>
                                  </p:stCondLst>
                                  <p:childTnLst>
                                    <p:set>
                                      <p:cBhvr>
                                        <p:cTn id="131" dur="1" fill="hold">
                                          <p:stCondLst>
                                            <p:cond delay="0"/>
                                          </p:stCondLst>
                                        </p:cTn>
                                        <p:tgtEl>
                                          <p:spTgt spid="28"/>
                                        </p:tgtEl>
                                        <p:attrNameLst>
                                          <p:attrName>style.visibility</p:attrName>
                                        </p:attrNameLst>
                                      </p:cBhvr>
                                      <p:to>
                                        <p:strVal val="visible"/>
                                      </p:to>
                                    </p:set>
                                    <p:animScale>
                                      <p:cBhvr>
                                        <p:cTn id="132"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3" dur="1000" decel="50000" fill="hold">
                                          <p:stCondLst>
                                            <p:cond delay="0"/>
                                          </p:stCondLst>
                                        </p:cTn>
                                        <p:tgtEl>
                                          <p:spTgt spid="28"/>
                                        </p:tgtEl>
                                        <p:attrNameLst>
                                          <p:attrName>ppt_x</p:attrName>
                                          <p:attrName>ppt_y</p:attrName>
                                        </p:attrNameLst>
                                      </p:cBhvr>
                                    </p:animMotion>
                                    <p:animEffect transition="in" filter="fade">
                                      <p:cBhvr>
                                        <p:cTn id="134" dur="1000"/>
                                        <p:tgtEl>
                                          <p:spTgt spid="28"/>
                                        </p:tgtEl>
                                      </p:cBhvr>
                                    </p:animEffect>
                                  </p:childTnLst>
                                </p:cTn>
                              </p:par>
                            </p:childTnLst>
                          </p:cTn>
                        </p:par>
                      </p:childTnLst>
                    </p:cTn>
                  </p:par>
                  <p:par>
                    <p:cTn id="135" fill="hold">
                      <p:stCondLst>
                        <p:cond delay="indefinite"/>
                      </p:stCondLst>
                      <p:childTnLst>
                        <p:par>
                          <p:cTn id="136" fill="hold">
                            <p:stCondLst>
                              <p:cond delay="0"/>
                            </p:stCondLst>
                            <p:childTnLst>
                              <p:par>
                                <p:cTn id="137" presetID="37" presetClass="exit" presetSubtype="0" fill="hold" nodeType="clickEffect">
                                  <p:stCondLst>
                                    <p:cond delay="0"/>
                                  </p:stCondLst>
                                  <p:childTnLst>
                                    <p:animEffect transition="out" filter="fade">
                                      <p:cBhvr>
                                        <p:cTn id="138" dur="1000"/>
                                        <p:tgtEl>
                                          <p:spTgt spid="1027"/>
                                        </p:tgtEl>
                                      </p:cBhvr>
                                    </p:animEffect>
                                    <p:anim calcmode="lin" valueType="num">
                                      <p:cBhvr>
                                        <p:cTn id="139" dur="1000"/>
                                        <p:tgtEl>
                                          <p:spTgt spid="1027"/>
                                        </p:tgtEl>
                                        <p:attrNameLst>
                                          <p:attrName>ppt_x</p:attrName>
                                        </p:attrNameLst>
                                      </p:cBhvr>
                                      <p:tavLst>
                                        <p:tav tm="0">
                                          <p:val>
                                            <p:strVal val="ppt_x"/>
                                          </p:val>
                                        </p:tav>
                                        <p:tav tm="100000">
                                          <p:val>
                                            <p:strVal val="ppt_x"/>
                                          </p:val>
                                        </p:tav>
                                      </p:tavLst>
                                    </p:anim>
                                    <p:anim calcmode="lin" valueType="num">
                                      <p:cBhvr>
                                        <p:cTn id="140" dur="100" decel="100000"/>
                                        <p:tgtEl>
                                          <p:spTgt spid="1027"/>
                                        </p:tgtEl>
                                        <p:attrNameLst>
                                          <p:attrName>ppt_y</p:attrName>
                                        </p:attrNameLst>
                                      </p:cBhvr>
                                      <p:tavLst>
                                        <p:tav tm="0">
                                          <p:val>
                                            <p:strVal val="ppt_y"/>
                                          </p:val>
                                        </p:tav>
                                        <p:tav tm="100000">
                                          <p:val>
                                            <p:strVal val="ppt_y-.03"/>
                                          </p:val>
                                        </p:tav>
                                      </p:tavLst>
                                    </p:anim>
                                    <p:anim calcmode="lin" valueType="num">
                                      <p:cBhvr>
                                        <p:cTn id="141" dur="900" accel="100000">
                                          <p:stCondLst>
                                            <p:cond delay="100"/>
                                          </p:stCondLst>
                                        </p:cTn>
                                        <p:tgtEl>
                                          <p:spTgt spid="1027"/>
                                        </p:tgtEl>
                                        <p:attrNameLst>
                                          <p:attrName>ppt_y</p:attrName>
                                        </p:attrNameLst>
                                      </p:cBhvr>
                                      <p:tavLst>
                                        <p:tav tm="0">
                                          <p:val>
                                            <p:strVal val="ppt_y"/>
                                          </p:val>
                                        </p:tav>
                                        <p:tav tm="100000">
                                          <p:val>
                                            <p:strVal val="ppt_y+1"/>
                                          </p:val>
                                        </p:tav>
                                      </p:tavLst>
                                    </p:anim>
                                    <p:set>
                                      <p:cBhvr>
                                        <p:cTn id="142" dur="1" fill="hold">
                                          <p:stCondLst>
                                            <p:cond delay="999"/>
                                          </p:stCondLst>
                                        </p:cTn>
                                        <p:tgtEl>
                                          <p:spTgt spid="1027"/>
                                        </p:tgtEl>
                                        <p:attrNameLst>
                                          <p:attrName>style.visibility</p:attrName>
                                        </p:attrNameLst>
                                      </p:cBhvr>
                                      <p:to>
                                        <p:strVal val="hidden"/>
                                      </p:to>
                                    </p:set>
                                  </p:childTnLst>
                                </p:cTn>
                              </p:par>
                              <p:par>
                                <p:cTn id="143" presetID="37" presetClass="exit" presetSubtype="0" fill="hold" nodeType="withEffect">
                                  <p:stCondLst>
                                    <p:cond delay="0"/>
                                  </p:stCondLst>
                                  <p:childTnLst>
                                    <p:animEffect transition="out" filter="fade">
                                      <p:cBhvr>
                                        <p:cTn id="144" dur="1000"/>
                                        <p:tgtEl>
                                          <p:spTgt spid="34"/>
                                        </p:tgtEl>
                                      </p:cBhvr>
                                    </p:animEffect>
                                    <p:anim calcmode="lin" valueType="num">
                                      <p:cBhvr>
                                        <p:cTn id="145" dur="1000"/>
                                        <p:tgtEl>
                                          <p:spTgt spid="34"/>
                                        </p:tgtEl>
                                        <p:attrNameLst>
                                          <p:attrName>ppt_x</p:attrName>
                                        </p:attrNameLst>
                                      </p:cBhvr>
                                      <p:tavLst>
                                        <p:tav tm="0">
                                          <p:val>
                                            <p:strVal val="ppt_x"/>
                                          </p:val>
                                        </p:tav>
                                        <p:tav tm="100000">
                                          <p:val>
                                            <p:strVal val="ppt_x"/>
                                          </p:val>
                                        </p:tav>
                                      </p:tavLst>
                                    </p:anim>
                                    <p:anim calcmode="lin" valueType="num">
                                      <p:cBhvr>
                                        <p:cTn id="146" dur="100" decel="100000"/>
                                        <p:tgtEl>
                                          <p:spTgt spid="34"/>
                                        </p:tgtEl>
                                        <p:attrNameLst>
                                          <p:attrName>ppt_y</p:attrName>
                                        </p:attrNameLst>
                                      </p:cBhvr>
                                      <p:tavLst>
                                        <p:tav tm="0">
                                          <p:val>
                                            <p:strVal val="ppt_y"/>
                                          </p:val>
                                        </p:tav>
                                        <p:tav tm="100000">
                                          <p:val>
                                            <p:strVal val="ppt_y-.03"/>
                                          </p:val>
                                        </p:tav>
                                      </p:tavLst>
                                    </p:anim>
                                    <p:anim calcmode="lin" valueType="num">
                                      <p:cBhvr>
                                        <p:cTn id="147" dur="900" accel="100000">
                                          <p:stCondLst>
                                            <p:cond delay="100"/>
                                          </p:stCondLst>
                                        </p:cTn>
                                        <p:tgtEl>
                                          <p:spTgt spid="34"/>
                                        </p:tgtEl>
                                        <p:attrNameLst>
                                          <p:attrName>ppt_y</p:attrName>
                                        </p:attrNameLst>
                                      </p:cBhvr>
                                      <p:tavLst>
                                        <p:tav tm="0">
                                          <p:val>
                                            <p:strVal val="ppt_y"/>
                                          </p:val>
                                        </p:tav>
                                        <p:tav tm="100000">
                                          <p:val>
                                            <p:strVal val="ppt_y+1"/>
                                          </p:val>
                                        </p:tav>
                                      </p:tavLst>
                                    </p:anim>
                                    <p:set>
                                      <p:cBhvr>
                                        <p:cTn id="148" dur="1" fill="hold">
                                          <p:stCondLst>
                                            <p:cond delay="999"/>
                                          </p:stCondLst>
                                        </p:cTn>
                                        <p:tgtEl>
                                          <p:spTgt spid="34"/>
                                        </p:tgtEl>
                                        <p:attrNameLst>
                                          <p:attrName>style.visibility</p:attrName>
                                        </p:attrNameLst>
                                      </p:cBhvr>
                                      <p:to>
                                        <p:strVal val="hidden"/>
                                      </p:to>
                                    </p:set>
                                  </p:childTnLst>
                                </p:cTn>
                              </p:par>
                              <p:par>
                                <p:cTn id="149" presetID="37" presetClass="exit" presetSubtype="0" fill="hold" nodeType="withEffect">
                                  <p:stCondLst>
                                    <p:cond delay="0"/>
                                  </p:stCondLst>
                                  <p:childTnLst>
                                    <p:animEffect transition="out" filter="fade">
                                      <p:cBhvr>
                                        <p:cTn id="150" dur="1000"/>
                                        <p:tgtEl>
                                          <p:spTgt spid="32"/>
                                        </p:tgtEl>
                                      </p:cBhvr>
                                    </p:animEffect>
                                    <p:anim calcmode="lin" valueType="num">
                                      <p:cBhvr>
                                        <p:cTn id="151" dur="1000"/>
                                        <p:tgtEl>
                                          <p:spTgt spid="32"/>
                                        </p:tgtEl>
                                        <p:attrNameLst>
                                          <p:attrName>ppt_x</p:attrName>
                                        </p:attrNameLst>
                                      </p:cBhvr>
                                      <p:tavLst>
                                        <p:tav tm="0">
                                          <p:val>
                                            <p:strVal val="ppt_x"/>
                                          </p:val>
                                        </p:tav>
                                        <p:tav tm="100000">
                                          <p:val>
                                            <p:strVal val="ppt_x"/>
                                          </p:val>
                                        </p:tav>
                                      </p:tavLst>
                                    </p:anim>
                                    <p:anim calcmode="lin" valueType="num">
                                      <p:cBhvr>
                                        <p:cTn id="152" dur="100" decel="100000"/>
                                        <p:tgtEl>
                                          <p:spTgt spid="32"/>
                                        </p:tgtEl>
                                        <p:attrNameLst>
                                          <p:attrName>ppt_y</p:attrName>
                                        </p:attrNameLst>
                                      </p:cBhvr>
                                      <p:tavLst>
                                        <p:tav tm="0">
                                          <p:val>
                                            <p:strVal val="ppt_y"/>
                                          </p:val>
                                        </p:tav>
                                        <p:tav tm="100000">
                                          <p:val>
                                            <p:strVal val="ppt_y-.03"/>
                                          </p:val>
                                        </p:tav>
                                      </p:tavLst>
                                    </p:anim>
                                    <p:anim calcmode="lin" valueType="num">
                                      <p:cBhvr>
                                        <p:cTn id="153" dur="900" accel="100000">
                                          <p:stCondLst>
                                            <p:cond delay="100"/>
                                          </p:stCondLst>
                                        </p:cTn>
                                        <p:tgtEl>
                                          <p:spTgt spid="32"/>
                                        </p:tgtEl>
                                        <p:attrNameLst>
                                          <p:attrName>ppt_y</p:attrName>
                                        </p:attrNameLst>
                                      </p:cBhvr>
                                      <p:tavLst>
                                        <p:tav tm="0">
                                          <p:val>
                                            <p:strVal val="ppt_y"/>
                                          </p:val>
                                        </p:tav>
                                        <p:tav tm="100000">
                                          <p:val>
                                            <p:strVal val="ppt_y+1"/>
                                          </p:val>
                                        </p:tav>
                                      </p:tavLst>
                                    </p:anim>
                                    <p:set>
                                      <p:cBhvr>
                                        <p:cTn id="154" dur="1" fill="hold">
                                          <p:stCondLst>
                                            <p:cond delay="999"/>
                                          </p:stCondLst>
                                        </p:cTn>
                                        <p:tgtEl>
                                          <p:spTgt spid="32"/>
                                        </p:tgtEl>
                                        <p:attrNameLst>
                                          <p:attrName>style.visibility</p:attrName>
                                        </p:attrNameLst>
                                      </p:cBhvr>
                                      <p:to>
                                        <p:strVal val="hidden"/>
                                      </p:to>
                                    </p:set>
                                  </p:childTnLst>
                                </p:cTn>
                              </p:par>
                              <p:par>
                                <p:cTn id="155" presetID="37" presetClass="exit" presetSubtype="0" fill="hold" nodeType="withEffect">
                                  <p:stCondLst>
                                    <p:cond delay="0"/>
                                  </p:stCondLst>
                                  <p:childTnLst>
                                    <p:animEffect transition="out" filter="fade">
                                      <p:cBhvr>
                                        <p:cTn id="156" dur="1000"/>
                                        <p:tgtEl>
                                          <p:spTgt spid="21"/>
                                        </p:tgtEl>
                                      </p:cBhvr>
                                    </p:animEffect>
                                    <p:anim calcmode="lin" valueType="num">
                                      <p:cBhvr>
                                        <p:cTn id="157" dur="1000"/>
                                        <p:tgtEl>
                                          <p:spTgt spid="21"/>
                                        </p:tgtEl>
                                        <p:attrNameLst>
                                          <p:attrName>ppt_x</p:attrName>
                                        </p:attrNameLst>
                                      </p:cBhvr>
                                      <p:tavLst>
                                        <p:tav tm="0">
                                          <p:val>
                                            <p:strVal val="ppt_x"/>
                                          </p:val>
                                        </p:tav>
                                        <p:tav tm="100000">
                                          <p:val>
                                            <p:strVal val="ppt_x"/>
                                          </p:val>
                                        </p:tav>
                                      </p:tavLst>
                                    </p:anim>
                                    <p:anim calcmode="lin" valueType="num">
                                      <p:cBhvr>
                                        <p:cTn id="158" dur="100" decel="100000"/>
                                        <p:tgtEl>
                                          <p:spTgt spid="21"/>
                                        </p:tgtEl>
                                        <p:attrNameLst>
                                          <p:attrName>ppt_y</p:attrName>
                                        </p:attrNameLst>
                                      </p:cBhvr>
                                      <p:tavLst>
                                        <p:tav tm="0">
                                          <p:val>
                                            <p:strVal val="ppt_y"/>
                                          </p:val>
                                        </p:tav>
                                        <p:tav tm="100000">
                                          <p:val>
                                            <p:strVal val="ppt_y-.03"/>
                                          </p:val>
                                        </p:tav>
                                      </p:tavLst>
                                    </p:anim>
                                    <p:anim calcmode="lin" valueType="num">
                                      <p:cBhvr>
                                        <p:cTn id="159" dur="900" accel="100000">
                                          <p:stCondLst>
                                            <p:cond delay="100"/>
                                          </p:stCondLst>
                                        </p:cTn>
                                        <p:tgtEl>
                                          <p:spTgt spid="21"/>
                                        </p:tgtEl>
                                        <p:attrNameLst>
                                          <p:attrName>ppt_y</p:attrName>
                                        </p:attrNameLst>
                                      </p:cBhvr>
                                      <p:tavLst>
                                        <p:tav tm="0">
                                          <p:val>
                                            <p:strVal val="ppt_y"/>
                                          </p:val>
                                        </p:tav>
                                        <p:tav tm="100000">
                                          <p:val>
                                            <p:strVal val="ppt_y+1"/>
                                          </p:val>
                                        </p:tav>
                                      </p:tavLst>
                                    </p:anim>
                                    <p:set>
                                      <p:cBhvr>
                                        <p:cTn id="160" dur="1" fill="hold">
                                          <p:stCondLst>
                                            <p:cond delay="999"/>
                                          </p:stCondLst>
                                        </p:cTn>
                                        <p:tgtEl>
                                          <p:spTgt spid="21"/>
                                        </p:tgtEl>
                                        <p:attrNameLst>
                                          <p:attrName>style.visibility</p:attrName>
                                        </p:attrNameLst>
                                      </p:cBhvr>
                                      <p:to>
                                        <p:strVal val="hidden"/>
                                      </p:to>
                                    </p:set>
                                  </p:childTnLst>
                                </p:cTn>
                              </p:par>
                              <p:par>
                                <p:cTn id="161" presetID="37" presetClass="exit" presetSubtype="0" fill="hold" nodeType="withEffect">
                                  <p:stCondLst>
                                    <p:cond delay="0"/>
                                  </p:stCondLst>
                                  <p:childTnLst>
                                    <p:animEffect transition="out" filter="fade">
                                      <p:cBhvr>
                                        <p:cTn id="162" dur="1000"/>
                                        <p:tgtEl>
                                          <p:spTgt spid="19"/>
                                        </p:tgtEl>
                                      </p:cBhvr>
                                    </p:animEffect>
                                    <p:anim calcmode="lin" valueType="num">
                                      <p:cBhvr>
                                        <p:cTn id="163" dur="1000"/>
                                        <p:tgtEl>
                                          <p:spTgt spid="19"/>
                                        </p:tgtEl>
                                        <p:attrNameLst>
                                          <p:attrName>ppt_x</p:attrName>
                                        </p:attrNameLst>
                                      </p:cBhvr>
                                      <p:tavLst>
                                        <p:tav tm="0">
                                          <p:val>
                                            <p:strVal val="ppt_x"/>
                                          </p:val>
                                        </p:tav>
                                        <p:tav tm="100000">
                                          <p:val>
                                            <p:strVal val="ppt_x"/>
                                          </p:val>
                                        </p:tav>
                                      </p:tavLst>
                                    </p:anim>
                                    <p:anim calcmode="lin" valueType="num">
                                      <p:cBhvr>
                                        <p:cTn id="164" dur="100" decel="100000"/>
                                        <p:tgtEl>
                                          <p:spTgt spid="19"/>
                                        </p:tgtEl>
                                        <p:attrNameLst>
                                          <p:attrName>ppt_y</p:attrName>
                                        </p:attrNameLst>
                                      </p:cBhvr>
                                      <p:tavLst>
                                        <p:tav tm="0">
                                          <p:val>
                                            <p:strVal val="ppt_y"/>
                                          </p:val>
                                        </p:tav>
                                        <p:tav tm="100000">
                                          <p:val>
                                            <p:strVal val="ppt_y-.03"/>
                                          </p:val>
                                        </p:tav>
                                      </p:tavLst>
                                    </p:anim>
                                    <p:anim calcmode="lin" valueType="num">
                                      <p:cBhvr>
                                        <p:cTn id="165" dur="900" accel="100000">
                                          <p:stCondLst>
                                            <p:cond delay="100"/>
                                          </p:stCondLst>
                                        </p:cTn>
                                        <p:tgtEl>
                                          <p:spTgt spid="19"/>
                                        </p:tgtEl>
                                        <p:attrNameLst>
                                          <p:attrName>ppt_y</p:attrName>
                                        </p:attrNameLst>
                                      </p:cBhvr>
                                      <p:tavLst>
                                        <p:tav tm="0">
                                          <p:val>
                                            <p:strVal val="ppt_y"/>
                                          </p:val>
                                        </p:tav>
                                        <p:tav tm="100000">
                                          <p:val>
                                            <p:strVal val="ppt_y+1"/>
                                          </p:val>
                                        </p:tav>
                                      </p:tavLst>
                                    </p:anim>
                                    <p:set>
                                      <p:cBhvr>
                                        <p:cTn id="166" dur="1" fill="hold">
                                          <p:stCondLst>
                                            <p:cond delay="999"/>
                                          </p:stCondLst>
                                        </p:cTn>
                                        <p:tgtEl>
                                          <p:spTgt spid="19"/>
                                        </p:tgtEl>
                                        <p:attrNameLst>
                                          <p:attrName>style.visibility</p:attrName>
                                        </p:attrNameLst>
                                      </p:cBhvr>
                                      <p:to>
                                        <p:strVal val="hidden"/>
                                      </p:to>
                                    </p:set>
                                  </p:childTnLst>
                                </p:cTn>
                              </p:par>
                              <p:par>
                                <p:cTn id="167" presetID="37" presetClass="exit" presetSubtype="0" fill="hold" nodeType="withEffect">
                                  <p:stCondLst>
                                    <p:cond delay="0"/>
                                  </p:stCondLst>
                                  <p:childTnLst>
                                    <p:animEffect transition="out" filter="fade">
                                      <p:cBhvr>
                                        <p:cTn id="168" dur="1000"/>
                                        <p:tgtEl>
                                          <p:spTgt spid="24"/>
                                        </p:tgtEl>
                                      </p:cBhvr>
                                    </p:animEffect>
                                    <p:anim calcmode="lin" valueType="num">
                                      <p:cBhvr>
                                        <p:cTn id="169" dur="1000"/>
                                        <p:tgtEl>
                                          <p:spTgt spid="24"/>
                                        </p:tgtEl>
                                        <p:attrNameLst>
                                          <p:attrName>ppt_x</p:attrName>
                                        </p:attrNameLst>
                                      </p:cBhvr>
                                      <p:tavLst>
                                        <p:tav tm="0">
                                          <p:val>
                                            <p:strVal val="ppt_x"/>
                                          </p:val>
                                        </p:tav>
                                        <p:tav tm="100000">
                                          <p:val>
                                            <p:strVal val="ppt_x"/>
                                          </p:val>
                                        </p:tav>
                                      </p:tavLst>
                                    </p:anim>
                                    <p:anim calcmode="lin" valueType="num">
                                      <p:cBhvr>
                                        <p:cTn id="170" dur="100" decel="100000"/>
                                        <p:tgtEl>
                                          <p:spTgt spid="24"/>
                                        </p:tgtEl>
                                        <p:attrNameLst>
                                          <p:attrName>ppt_y</p:attrName>
                                        </p:attrNameLst>
                                      </p:cBhvr>
                                      <p:tavLst>
                                        <p:tav tm="0">
                                          <p:val>
                                            <p:strVal val="ppt_y"/>
                                          </p:val>
                                        </p:tav>
                                        <p:tav tm="100000">
                                          <p:val>
                                            <p:strVal val="ppt_y-.03"/>
                                          </p:val>
                                        </p:tav>
                                      </p:tavLst>
                                    </p:anim>
                                    <p:anim calcmode="lin" valueType="num">
                                      <p:cBhvr>
                                        <p:cTn id="171" dur="900" accel="100000">
                                          <p:stCondLst>
                                            <p:cond delay="100"/>
                                          </p:stCondLst>
                                        </p:cTn>
                                        <p:tgtEl>
                                          <p:spTgt spid="24"/>
                                        </p:tgtEl>
                                        <p:attrNameLst>
                                          <p:attrName>ppt_y</p:attrName>
                                        </p:attrNameLst>
                                      </p:cBhvr>
                                      <p:tavLst>
                                        <p:tav tm="0">
                                          <p:val>
                                            <p:strVal val="ppt_y"/>
                                          </p:val>
                                        </p:tav>
                                        <p:tav tm="100000">
                                          <p:val>
                                            <p:strVal val="ppt_y+1"/>
                                          </p:val>
                                        </p:tav>
                                      </p:tavLst>
                                    </p:anim>
                                    <p:set>
                                      <p:cBhvr>
                                        <p:cTn id="172" dur="1" fill="hold">
                                          <p:stCondLst>
                                            <p:cond delay="999"/>
                                          </p:stCondLst>
                                        </p:cTn>
                                        <p:tgtEl>
                                          <p:spTgt spid="24"/>
                                        </p:tgtEl>
                                        <p:attrNameLst>
                                          <p:attrName>style.visibility</p:attrName>
                                        </p:attrNameLst>
                                      </p:cBhvr>
                                      <p:to>
                                        <p:strVal val="hidden"/>
                                      </p:to>
                                    </p:set>
                                  </p:childTnLst>
                                </p:cTn>
                              </p:par>
                              <p:par>
                                <p:cTn id="173" presetID="37" presetClass="exit" presetSubtype="0" fill="hold" nodeType="withEffect">
                                  <p:stCondLst>
                                    <p:cond delay="0"/>
                                  </p:stCondLst>
                                  <p:childTnLst>
                                    <p:animEffect transition="out" filter="fade">
                                      <p:cBhvr>
                                        <p:cTn id="174" dur="1000"/>
                                        <p:tgtEl>
                                          <p:spTgt spid="27"/>
                                        </p:tgtEl>
                                      </p:cBhvr>
                                    </p:animEffect>
                                    <p:anim calcmode="lin" valueType="num">
                                      <p:cBhvr>
                                        <p:cTn id="175" dur="1000"/>
                                        <p:tgtEl>
                                          <p:spTgt spid="27"/>
                                        </p:tgtEl>
                                        <p:attrNameLst>
                                          <p:attrName>ppt_x</p:attrName>
                                        </p:attrNameLst>
                                      </p:cBhvr>
                                      <p:tavLst>
                                        <p:tav tm="0">
                                          <p:val>
                                            <p:strVal val="ppt_x"/>
                                          </p:val>
                                        </p:tav>
                                        <p:tav tm="100000">
                                          <p:val>
                                            <p:strVal val="ppt_x"/>
                                          </p:val>
                                        </p:tav>
                                      </p:tavLst>
                                    </p:anim>
                                    <p:anim calcmode="lin" valueType="num">
                                      <p:cBhvr>
                                        <p:cTn id="176" dur="100" decel="100000"/>
                                        <p:tgtEl>
                                          <p:spTgt spid="27"/>
                                        </p:tgtEl>
                                        <p:attrNameLst>
                                          <p:attrName>ppt_y</p:attrName>
                                        </p:attrNameLst>
                                      </p:cBhvr>
                                      <p:tavLst>
                                        <p:tav tm="0">
                                          <p:val>
                                            <p:strVal val="ppt_y"/>
                                          </p:val>
                                        </p:tav>
                                        <p:tav tm="100000">
                                          <p:val>
                                            <p:strVal val="ppt_y-.03"/>
                                          </p:val>
                                        </p:tav>
                                      </p:tavLst>
                                    </p:anim>
                                    <p:anim calcmode="lin" valueType="num">
                                      <p:cBhvr>
                                        <p:cTn id="177" dur="900" accel="100000">
                                          <p:stCondLst>
                                            <p:cond delay="100"/>
                                          </p:stCondLst>
                                        </p:cTn>
                                        <p:tgtEl>
                                          <p:spTgt spid="27"/>
                                        </p:tgtEl>
                                        <p:attrNameLst>
                                          <p:attrName>ppt_y</p:attrName>
                                        </p:attrNameLst>
                                      </p:cBhvr>
                                      <p:tavLst>
                                        <p:tav tm="0">
                                          <p:val>
                                            <p:strVal val="ppt_y"/>
                                          </p:val>
                                        </p:tav>
                                        <p:tav tm="100000">
                                          <p:val>
                                            <p:strVal val="ppt_y+1"/>
                                          </p:val>
                                        </p:tav>
                                      </p:tavLst>
                                    </p:anim>
                                    <p:set>
                                      <p:cBhvr>
                                        <p:cTn id="178" dur="1" fill="hold">
                                          <p:stCondLst>
                                            <p:cond delay="999"/>
                                          </p:stCondLst>
                                        </p:cTn>
                                        <p:tgtEl>
                                          <p:spTgt spid="27"/>
                                        </p:tgtEl>
                                        <p:attrNameLst>
                                          <p:attrName>style.visibility</p:attrName>
                                        </p:attrNameLst>
                                      </p:cBhvr>
                                      <p:to>
                                        <p:strVal val="hidden"/>
                                      </p:to>
                                    </p:set>
                                  </p:childTnLst>
                                </p:cTn>
                              </p:par>
                              <p:par>
                                <p:cTn id="179" presetID="37" presetClass="exit" presetSubtype="0" fill="hold" grpId="1" nodeType="withEffect">
                                  <p:stCondLst>
                                    <p:cond delay="0"/>
                                  </p:stCondLst>
                                  <p:childTnLst>
                                    <p:animEffect transition="out" filter="fade">
                                      <p:cBhvr>
                                        <p:cTn id="180" dur="1000"/>
                                        <p:tgtEl>
                                          <p:spTgt spid="28"/>
                                        </p:tgtEl>
                                      </p:cBhvr>
                                    </p:animEffect>
                                    <p:anim calcmode="lin" valueType="num">
                                      <p:cBhvr>
                                        <p:cTn id="181" dur="1000"/>
                                        <p:tgtEl>
                                          <p:spTgt spid="28"/>
                                        </p:tgtEl>
                                        <p:attrNameLst>
                                          <p:attrName>ppt_x</p:attrName>
                                        </p:attrNameLst>
                                      </p:cBhvr>
                                      <p:tavLst>
                                        <p:tav tm="0">
                                          <p:val>
                                            <p:strVal val="ppt_x"/>
                                          </p:val>
                                        </p:tav>
                                        <p:tav tm="100000">
                                          <p:val>
                                            <p:strVal val="ppt_x"/>
                                          </p:val>
                                        </p:tav>
                                      </p:tavLst>
                                    </p:anim>
                                    <p:anim calcmode="lin" valueType="num">
                                      <p:cBhvr>
                                        <p:cTn id="182" dur="100" decel="100000"/>
                                        <p:tgtEl>
                                          <p:spTgt spid="28"/>
                                        </p:tgtEl>
                                        <p:attrNameLst>
                                          <p:attrName>ppt_y</p:attrName>
                                        </p:attrNameLst>
                                      </p:cBhvr>
                                      <p:tavLst>
                                        <p:tav tm="0">
                                          <p:val>
                                            <p:strVal val="ppt_y"/>
                                          </p:val>
                                        </p:tav>
                                        <p:tav tm="100000">
                                          <p:val>
                                            <p:strVal val="ppt_y-.03"/>
                                          </p:val>
                                        </p:tav>
                                      </p:tavLst>
                                    </p:anim>
                                    <p:anim calcmode="lin" valueType="num">
                                      <p:cBhvr>
                                        <p:cTn id="183" dur="900" accel="100000">
                                          <p:stCondLst>
                                            <p:cond delay="100"/>
                                          </p:stCondLst>
                                        </p:cTn>
                                        <p:tgtEl>
                                          <p:spTgt spid="28"/>
                                        </p:tgtEl>
                                        <p:attrNameLst>
                                          <p:attrName>ppt_y</p:attrName>
                                        </p:attrNameLst>
                                      </p:cBhvr>
                                      <p:tavLst>
                                        <p:tav tm="0">
                                          <p:val>
                                            <p:strVal val="ppt_y"/>
                                          </p:val>
                                        </p:tav>
                                        <p:tav tm="100000">
                                          <p:val>
                                            <p:strVal val="ppt_y+1"/>
                                          </p:val>
                                        </p:tav>
                                      </p:tavLst>
                                    </p:anim>
                                    <p:set>
                                      <p:cBhvr>
                                        <p:cTn id="184" dur="1" fill="hold">
                                          <p:stCondLst>
                                            <p:cond delay="999"/>
                                          </p:stCondLst>
                                        </p:cTn>
                                        <p:tgtEl>
                                          <p:spTgt spid="28"/>
                                        </p:tgtEl>
                                        <p:attrNameLst>
                                          <p:attrName>style.visibility</p:attrName>
                                        </p:attrNameLst>
                                      </p:cBhvr>
                                      <p:to>
                                        <p:strVal val="hidden"/>
                                      </p:to>
                                    </p:set>
                                  </p:childTnLst>
                                </p:cTn>
                              </p:par>
                              <p:par>
                                <p:cTn id="185" presetID="37" presetClass="exit" presetSubtype="0" fill="hold" grpId="1" nodeType="withEffect">
                                  <p:stCondLst>
                                    <p:cond delay="0"/>
                                  </p:stCondLst>
                                  <p:childTnLst>
                                    <p:animEffect transition="out" filter="fade">
                                      <p:cBhvr>
                                        <p:cTn id="186" dur="1000"/>
                                        <p:tgtEl>
                                          <p:spTgt spid="25"/>
                                        </p:tgtEl>
                                      </p:cBhvr>
                                    </p:animEffect>
                                    <p:anim calcmode="lin" valueType="num">
                                      <p:cBhvr>
                                        <p:cTn id="187" dur="1000"/>
                                        <p:tgtEl>
                                          <p:spTgt spid="25"/>
                                        </p:tgtEl>
                                        <p:attrNameLst>
                                          <p:attrName>ppt_x</p:attrName>
                                        </p:attrNameLst>
                                      </p:cBhvr>
                                      <p:tavLst>
                                        <p:tav tm="0">
                                          <p:val>
                                            <p:strVal val="ppt_x"/>
                                          </p:val>
                                        </p:tav>
                                        <p:tav tm="100000">
                                          <p:val>
                                            <p:strVal val="ppt_x"/>
                                          </p:val>
                                        </p:tav>
                                      </p:tavLst>
                                    </p:anim>
                                    <p:anim calcmode="lin" valueType="num">
                                      <p:cBhvr>
                                        <p:cTn id="188" dur="100" decel="100000"/>
                                        <p:tgtEl>
                                          <p:spTgt spid="25"/>
                                        </p:tgtEl>
                                        <p:attrNameLst>
                                          <p:attrName>ppt_y</p:attrName>
                                        </p:attrNameLst>
                                      </p:cBhvr>
                                      <p:tavLst>
                                        <p:tav tm="0">
                                          <p:val>
                                            <p:strVal val="ppt_y"/>
                                          </p:val>
                                        </p:tav>
                                        <p:tav tm="100000">
                                          <p:val>
                                            <p:strVal val="ppt_y-.03"/>
                                          </p:val>
                                        </p:tav>
                                      </p:tavLst>
                                    </p:anim>
                                    <p:anim calcmode="lin" valueType="num">
                                      <p:cBhvr>
                                        <p:cTn id="189" dur="900" accel="100000">
                                          <p:stCondLst>
                                            <p:cond delay="100"/>
                                          </p:stCondLst>
                                        </p:cTn>
                                        <p:tgtEl>
                                          <p:spTgt spid="25"/>
                                        </p:tgtEl>
                                        <p:attrNameLst>
                                          <p:attrName>ppt_y</p:attrName>
                                        </p:attrNameLst>
                                      </p:cBhvr>
                                      <p:tavLst>
                                        <p:tav tm="0">
                                          <p:val>
                                            <p:strVal val="ppt_y"/>
                                          </p:val>
                                        </p:tav>
                                        <p:tav tm="100000">
                                          <p:val>
                                            <p:strVal val="ppt_y+1"/>
                                          </p:val>
                                        </p:tav>
                                      </p:tavLst>
                                    </p:anim>
                                    <p:set>
                                      <p:cBhvr>
                                        <p:cTn id="190" dur="1" fill="hold">
                                          <p:stCondLst>
                                            <p:cond delay="999"/>
                                          </p:stCondLst>
                                        </p:cTn>
                                        <p:tgtEl>
                                          <p:spTgt spid="25"/>
                                        </p:tgtEl>
                                        <p:attrNameLst>
                                          <p:attrName>style.visibility</p:attrName>
                                        </p:attrNameLst>
                                      </p:cBhvr>
                                      <p:to>
                                        <p:strVal val="hidden"/>
                                      </p:to>
                                    </p:set>
                                  </p:childTnLst>
                                </p:cTn>
                              </p:par>
                              <p:par>
                                <p:cTn id="191" presetID="37" presetClass="exit" presetSubtype="0" fill="hold" grpId="1" nodeType="withEffect">
                                  <p:stCondLst>
                                    <p:cond delay="0"/>
                                  </p:stCondLst>
                                  <p:childTnLst>
                                    <p:animEffect transition="out" filter="fade">
                                      <p:cBhvr>
                                        <p:cTn id="192" dur="1000"/>
                                        <p:tgtEl>
                                          <p:spTgt spid="22"/>
                                        </p:tgtEl>
                                      </p:cBhvr>
                                    </p:animEffect>
                                    <p:anim calcmode="lin" valueType="num">
                                      <p:cBhvr>
                                        <p:cTn id="193" dur="1000"/>
                                        <p:tgtEl>
                                          <p:spTgt spid="22"/>
                                        </p:tgtEl>
                                        <p:attrNameLst>
                                          <p:attrName>ppt_x</p:attrName>
                                        </p:attrNameLst>
                                      </p:cBhvr>
                                      <p:tavLst>
                                        <p:tav tm="0">
                                          <p:val>
                                            <p:strVal val="ppt_x"/>
                                          </p:val>
                                        </p:tav>
                                        <p:tav tm="100000">
                                          <p:val>
                                            <p:strVal val="ppt_x"/>
                                          </p:val>
                                        </p:tav>
                                      </p:tavLst>
                                    </p:anim>
                                    <p:anim calcmode="lin" valueType="num">
                                      <p:cBhvr>
                                        <p:cTn id="194" dur="100" decel="100000"/>
                                        <p:tgtEl>
                                          <p:spTgt spid="22"/>
                                        </p:tgtEl>
                                        <p:attrNameLst>
                                          <p:attrName>ppt_y</p:attrName>
                                        </p:attrNameLst>
                                      </p:cBhvr>
                                      <p:tavLst>
                                        <p:tav tm="0">
                                          <p:val>
                                            <p:strVal val="ppt_y"/>
                                          </p:val>
                                        </p:tav>
                                        <p:tav tm="100000">
                                          <p:val>
                                            <p:strVal val="ppt_y-.03"/>
                                          </p:val>
                                        </p:tav>
                                      </p:tavLst>
                                    </p:anim>
                                    <p:anim calcmode="lin" valueType="num">
                                      <p:cBhvr>
                                        <p:cTn id="195" dur="900" accel="100000">
                                          <p:stCondLst>
                                            <p:cond delay="100"/>
                                          </p:stCondLst>
                                        </p:cTn>
                                        <p:tgtEl>
                                          <p:spTgt spid="22"/>
                                        </p:tgtEl>
                                        <p:attrNameLst>
                                          <p:attrName>ppt_y</p:attrName>
                                        </p:attrNameLst>
                                      </p:cBhvr>
                                      <p:tavLst>
                                        <p:tav tm="0">
                                          <p:val>
                                            <p:strVal val="ppt_y"/>
                                          </p:val>
                                        </p:tav>
                                        <p:tav tm="100000">
                                          <p:val>
                                            <p:strVal val="ppt_y+1"/>
                                          </p:val>
                                        </p:tav>
                                      </p:tavLst>
                                    </p:anim>
                                    <p:set>
                                      <p:cBhvr>
                                        <p:cTn id="196" dur="1" fill="hold">
                                          <p:stCondLst>
                                            <p:cond delay="999"/>
                                          </p:stCondLst>
                                        </p:cTn>
                                        <p:tgtEl>
                                          <p:spTgt spid="22"/>
                                        </p:tgtEl>
                                        <p:attrNameLst>
                                          <p:attrName>style.visibility</p:attrName>
                                        </p:attrNameLst>
                                      </p:cBhvr>
                                      <p:to>
                                        <p:strVal val="hidden"/>
                                      </p:to>
                                    </p:set>
                                  </p:childTnLst>
                                </p:cTn>
                              </p:par>
                              <p:par>
                                <p:cTn id="197" presetID="37" presetClass="exit" presetSubtype="0" fill="hold" grpId="1" nodeType="withEffect">
                                  <p:stCondLst>
                                    <p:cond delay="0"/>
                                  </p:stCondLst>
                                  <p:childTnLst>
                                    <p:animEffect transition="out" filter="fade">
                                      <p:cBhvr>
                                        <p:cTn id="198" dur="1000"/>
                                        <p:tgtEl>
                                          <p:spTgt spid="44"/>
                                        </p:tgtEl>
                                      </p:cBhvr>
                                    </p:animEffect>
                                    <p:anim calcmode="lin" valueType="num">
                                      <p:cBhvr>
                                        <p:cTn id="199" dur="1000"/>
                                        <p:tgtEl>
                                          <p:spTgt spid="44"/>
                                        </p:tgtEl>
                                        <p:attrNameLst>
                                          <p:attrName>ppt_x</p:attrName>
                                        </p:attrNameLst>
                                      </p:cBhvr>
                                      <p:tavLst>
                                        <p:tav tm="0">
                                          <p:val>
                                            <p:strVal val="ppt_x"/>
                                          </p:val>
                                        </p:tav>
                                        <p:tav tm="100000">
                                          <p:val>
                                            <p:strVal val="ppt_x"/>
                                          </p:val>
                                        </p:tav>
                                      </p:tavLst>
                                    </p:anim>
                                    <p:anim calcmode="lin" valueType="num">
                                      <p:cBhvr>
                                        <p:cTn id="200" dur="100" decel="100000"/>
                                        <p:tgtEl>
                                          <p:spTgt spid="44"/>
                                        </p:tgtEl>
                                        <p:attrNameLst>
                                          <p:attrName>ppt_y</p:attrName>
                                        </p:attrNameLst>
                                      </p:cBhvr>
                                      <p:tavLst>
                                        <p:tav tm="0">
                                          <p:val>
                                            <p:strVal val="ppt_y"/>
                                          </p:val>
                                        </p:tav>
                                        <p:tav tm="100000">
                                          <p:val>
                                            <p:strVal val="ppt_y-.03"/>
                                          </p:val>
                                        </p:tav>
                                      </p:tavLst>
                                    </p:anim>
                                    <p:anim calcmode="lin" valueType="num">
                                      <p:cBhvr>
                                        <p:cTn id="201" dur="900" accel="100000">
                                          <p:stCondLst>
                                            <p:cond delay="100"/>
                                          </p:stCondLst>
                                        </p:cTn>
                                        <p:tgtEl>
                                          <p:spTgt spid="44"/>
                                        </p:tgtEl>
                                        <p:attrNameLst>
                                          <p:attrName>ppt_y</p:attrName>
                                        </p:attrNameLst>
                                      </p:cBhvr>
                                      <p:tavLst>
                                        <p:tav tm="0">
                                          <p:val>
                                            <p:strVal val="ppt_y"/>
                                          </p:val>
                                        </p:tav>
                                        <p:tav tm="100000">
                                          <p:val>
                                            <p:strVal val="ppt_y+1"/>
                                          </p:val>
                                        </p:tav>
                                      </p:tavLst>
                                    </p:anim>
                                    <p:set>
                                      <p:cBhvr>
                                        <p:cTn id="202" dur="1" fill="hold">
                                          <p:stCondLst>
                                            <p:cond delay="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5" grpId="0" animBg="1"/>
      <p:bldP spid="25" grpId="1" animBg="1"/>
      <p:bldP spid="28" grpId="0" animBg="1"/>
      <p:bldP spid="28" grpId="1" animBg="1"/>
      <p:bldP spid="44" grpId="0" animBg="1"/>
      <p:bldP spid="44"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FCFEA4"/>
            </a:gs>
            <a:gs pos="39999">
              <a:schemeClr val="bg2">
                <a:lumMod val="90000"/>
              </a:schemeClr>
            </a:gs>
            <a:gs pos="70000">
              <a:schemeClr val="accent2">
                <a:lumMod val="20000"/>
                <a:lumOff val="80000"/>
              </a:schemeClr>
            </a:gs>
            <a:gs pos="100000">
              <a:srgbClr val="FFEBFA"/>
            </a:gs>
          </a:gsLst>
          <a:lin ang="2700000" scaled="0"/>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1106567" y="548680"/>
            <a:ext cx="6965245" cy="1202485"/>
          </a:xfrm>
        </p:spPr>
        <p:txBody>
          <a:bodyPr/>
          <a:lstStyle/>
          <a:p>
            <a:r>
              <a:rPr lang="tr-T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Sonuç Olarak:</a:t>
            </a:r>
            <a:endParaRPr lang="tr-TR"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2 İçerik Yer Tutucusu"/>
          <p:cNvSpPr>
            <a:spLocks noGrp="1"/>
          </p:cNvSpPr>
          <p:nvPr>
            <p:ph idx="1"/>
          </p:nvPr>
        </p:nvSpPr>
        <p:spPr>
          <a:xfrm>
            <a:off x="971600" y="1600200"/>
            <a:ext cx="7715200" cy="3124943"/>
          </a:xfrm>
        </p:spPr>
        <p:txBody>
          <a:bodyPr>
            <a:normAutofit/>
          </a:bodyPr>
          <a:lstStyle/>
          <a:p>
            <a:r>
              <a:rPr lang="tr-TR" sz="2800" b="1" dirty="0" smtClean="0">
                <a:latin typeface="Tahoma" panose="020B0604030504040204" pitchFamily="34" charset="0"/>
                <a:ea typeface="Tahoma" panose="020B0604030504040204" pitchFamily="34" charset="0"/>
                <a:cs typeface="Tahoma" panose="020B0604030504040204" pitchFamily="34" charset="0"/>
              </a:rPr>
              <a:t>Fen ders kitaplarında Görsel </a:t>
            </a:r>
            <a:r>
              <a:rPr lang="tr-TR" sz="2800" b="1" dirty="0" err="1" smtClean="0">
                <a:latin typeface="Tahoma" panose="020B0604030504040204" pitchFamily="34" charset="0"/>
                <a:ea typeface="Tahoma" panose="020B0604030504040204" pitchFamily="34" charset="0"/>
                <a:cs typeface="Tahoma" panose="020B0604030504040204" pitchFamily="34" charset="0"/>
              </a:rPr>
              <a:t>ögelerin</a:t>
            </a:r>
            <a:r>
              <a:rPr lang="tr-TR" sz="2800" b="1" dirty="0" smtClean="0">
                <a:latin typeface="Tahoma" panose="020B0604030504040204" pitchFamily="34" charset="0"/>
                <a:ea typeface="Tahoma" panose="020B0604030504040204" pitchFamily="34" charset="0"/>
                <a:cs typeface="Tahoma" panose="020B0604030504040204" pitchFamily="34" charset="0"/>
              </a:rPr>
              <a:t> kullanılması… öğrencinin ; dikkatini çekmek, algısını yüksek tutmak, soyut kavramları somutlaştırmak, yaratıcı düşünmek ve anlamlı öğrenmeyi sağlamak açısından önemlidir.</a:t>
            </a:r>
            <a:endParaRPr lang="tr-TR" sz="2800" b="1" dirty="0">
              <a:latin typeface="Tahoma" panose="020B0604030504040204" pitchFamily="34" charset="0"/>
              <a:ea typeface="Tahoma" panose="020B0604030504040204" pitchFamily="34" charset="0"/>
              <a:cs typeface="Tahoma" panose="020B0604030504040204" pitchFamily="34" charset="0"/>
            </a:endParaRPr>
          </a:p>
        </p:txBody>
      </p:sp>
      <p:pic>
        <p:nvPicPr>
          <p:cNvPr id="16387" name="Picture 3" descr="C:\Users\candan\Desktop\stock-vector-science-day-89695936.jpg"/>
          <p:cNvPicPr>
            <a:picLocks noChangeAspect="1" noChangeArrowheads="1"/>
          </p:cNvPicPr>
          <p:nvPr/>
        </p:nvPicPr>
        <p:blipFill>
          <a:blip r:embed="rId2" cstate="print"/>
          <a:srcRect/>
          <a:stretch>
            <a:fillRect/>
          </a:stretch>
        </p:blipFill>
        <p:spPr bwMode="auto">
          <a:xfrm>
            <a:off x="3707904" y="3645024"/>
            <a:ext cx="4392488" cy="259228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tx2"/>
                                            </p:clrVal>
                                          </p:val>
                                        </p:tav>
                                        <p:tav tm="50000">
                                          <p:val>
                                            <p:clrVal>
                                              <a:srgbClr val="F7FC1C"/>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par>
                                <p:cTn id="28" presetID="47" presetClass="entr" presetSubtype="0" fill="hold" nodeType="withEffect">
                                  <p:stCondLst>
                                    <p:cond delay="0"/>
                                  </p:stCondLst>
                                  <p:childTnLst>
                                    <p:set>
                                      <p:cBhvr>
                                        <p:cTn id="29" dur="1" fill="hold">
                                          <p:stCondLst>
                                            <p:cond delay="0"/>
                                          </p:stCondLst>
                                        </p:cTn>
                                        <p:tgtEl>
                                          <p:spTgt spid="16387"/>
                                        </p:tgtEl>
                                        <p:attrNameLst>
                                          <p:attrName>style.visibility</p:attrName>
                                        </p:attrNameLst>
                                      </p:cBhvr>
                                      <p:to>
                                        <p:strVal val="visible"/>
                                      </p:to>
                                    </p:set>
                                    <p:animEffect transition="in" filter="fade">
                                      <p:cBhvr>
                                        <p:cTn id="30" dur="1000"/>
                                        <p:tgtEl>
                                          <p:spTgt spid="16387"/>
                                        </p:tgtEl>
                                      </p:cBhvr>
                                    </p:animEffect>
                                    <p:anim calcmode="lin" valueType="num">
                                      <p:cBhvr>
                                        <p:cTn id="31" dur="1000" fill="hold"/>
                                        <p:tgtEl>
                                          <p:spTgt spid="16387"/>
                                        </p:tgtEl>
                                        <p:attrNameLst>
                                          <p:attrName>ppt_x</p:attrName>
                                        </p:attrNameLst>
                                      </p:cBhvr>
                                      <p:tavLst>
                                        <p:tav tm="0">
                                          <p:val>
                                            <p:strVal val="#ppt_x"/>
                                          </p:val>
                                        </p:tav>
                                        <p:tav tm="100000">
                                          <p:val>
                                            <p:strVal val="#ppt_x"/>
                                          </p:val>
                                        </p:tav>
                                      </p:tavLst>
                                    </p:anim>
                                    <p:anim calcmode="lin" valueType="num">
                                      <p:cBhvr>
                                        <p:cTn id="32" dur="1000" fill="hold"/>
                                        <p:tgtEl>
                                          <p:spTgt spid="1638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xit" presetSubtype="0" fill="hold" grpId="1" nodeType="clickEffect">
                                  <p:stCondLst>
                                    <p:cond delay="0"/>
                                  </p:stCondLst>
                                  <p:iterate type="lt">
                                    <p:tmPct val="0"/>
                                  </p:iterate>
                                  <p:childTnLst>
                                    <p:animEffect transition="out" filter="fade">
                                      <p:cBhvr>
                                        <p:cTn id="36" dur="1000"/>
                                        <p:tgtEl>
                                          <p:spTgt spid="2"/>
                                        </p:tgtEl>
                                      </p:cBhvr>
                                    </p:animEffect>
                                    <p:anim calcmode="lin" valueType="num">
                                      <p:cBhvr>
                                        <p:cTn id="37" dur="1000"/>
                                        <p:tgtEl>
                                          <p:spTgt spid="2"/>
                                        </p:tgtEl>
                                        <p:attrNameLst>
                                          <p:attrName>ppt_x</p:attrName>
                                        </p:attrNameLst>
                                      </p:cBhvr>
                                      <p:tavLst>
                                        <p:tav tm="0">
                                          <p:val>
                                            <p:strVal val="ppt_x"/>
                                          </p:val>
                                        </p:tav>
                                        <p:tav tm="100000">
                                          <p:val>
                                            <p:strVal val="ppt_x"/>
                                          </p:val>
                                        </p:tav>
                                      </p:tavLst>
                                    </p:anim>
                                    <p:anim calcmode="lin" valueType="num">
                                      <p:cBhvr>
                                        <p:cTn id="38" dur="100" decel="100000"/>
                                        <p:tgtEl>
                                          <p:spTgt spid="2"/>
                                        </p:tgtEl>
                                        <p:attrNameLst>
                                          <p:attrName>ppt_y</p:attrName>
                                        </p:attrNameLst>
                                      </p:cBhvr>
                                      <p:tavLst>
                                        <p:tav tm="0">
                                          <p:val>
                                            <p:strVal val="ppt_y"/>
                                          </p:val>
                                        </p:tav>
                                        <p:tav tm="100000">
                                          <p:val>
                                            <p:strVal val="ppt_y-.03"/>
                                          </p:val>
                                        </p:tav>
                                      </p:tavLst>
                                    </p:anim>
                                    <p:anim calcmode="lin" valueType="num">
                                      <p:cBhvr>
                                        <p:cTn id="39" dur="900" accel="100000">
                                          <p:stCondLst>
                                            <p:cond delay="100"/>
                                          </p:stCondLst>
                                        </p:cTn>
                                        <p:tgtEl>
                                          <p:spTgt spid="2"/>
                                        </p:tgtEl>
                                        <p:attrNameLst>
                                          <p:attrName>ppt_y</p:attrName>
                                        </p:attrNameLst>
                                      </p:cBhvr>
                                      <p:tavLst>
                                        <p:tav tm="0">
                                          <p:val>
                                            <p:strVal val="ppt_y"/>
                                          </p:val>
                                        </p:tav>
                                        <p:tav tm="100000">
                                          <p:val>
                                            <p:strVal val="ppt_y+1"/>
                                          </p:val>
                                        </p:tav>
                                      </p:tavLst>
                                    </p:anim>
                                    <p:set>
                                      <p:cBhvr>
                                        <p:cTn id="40" dur="1" fill="hold">
                                          <p:stCondLst>
                                            <p:cond delay="999"/>
                                          </p:stCondLst>
                                        </p:cTn>
                                        <p:tgtEl>
                                          <p:spTgt spid="2"/>
                                        </p:tgtEl>
                                        <p:attrNameLst>
                                          <p:attrName>style.visibility</p:attrName>
                                        </p:attrNameLst>
                                      </p:cBhvr>
                                      <p:to>
                                        <p:strVal val="hidden"/>
                                      </p:to>
                                    </p:set>
                                  </p:childTnLst>
                                </p:cTn>
                              </p:par>
                              <p:par>
                                <p:cTn id="41" presetID="37" presetClass="exit" presetSubtype="0" fill="hold" grpId="1" nodeType="withEffect">
                                  <p:stCondLst>
                                    <p:cond delay="0"/>
                                  </p:stCondLst>
                                  <p:childTnLst>
                                    <p:animEffect transition="out" filter="fade">
                                      <p:cBhvr>
                                        <p:cTn id="42" dur="1000"/>
                                        <p:tgtEl>
                                          <p:spTgt spid="3">
                                            <p:txEl>
                                              <p:pRg st="0" end="0"/>
                                            </p:txEl>
                                          </p:spTgt>
                                        </p:tgtEl>
                                      </p:cBhvr>
                                    </p:animEffect>
                                    <p:anim calcmode="lin" valueType="num">
                                      <p:cBhvr>
                                        <p:cTn id="43"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44"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45"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46" dur="1" fill="hold">
                                          <p:stCondLst>
                                            <p:cond delay="999"/>
                                          </p:stCondLst>
                                        </p:cTn>
                                        <p:tgtEl>
                                          <p:spTgt spid="3">
                                            <p:txEl>
                                              <p:pRg st="0" end="0"/>
                                            </p:txEl>
                                          </p:spTgt>
                                        </p:tgtEl>
                                        <p:attrNameLst>
                                          <p:attrName>style.visibility</p:attrName>
                                        </p:attrNameLst>
                                      </p:cBhvr>
                                      <p:to>
                                        <p:strVal val="hidden"/>
                                      </p:to>
                                    </p:set>
                                  </p:childTnLst>
                                </p:cTn>
                              </p:par>
                              <p:par>
                                <p:cTn id="47" presetID="37" presetClass="exit" presetSubtype="0" fill="hold" nodeType="withEffect">
                                  <p:stCondLst>
                                    <p:cond delay="0"/>
                                  </p:stCondLst>
                                  <p:childTnLst>
                                    <p:animEffect transition="out" filter="fade">
                                      <p:cBhvr>
                                        <p:cTn id="48" dur="1000"/>
                                        <p:tgtEl>
                                          <p:spTgt spid="16387"/>
                                        </p:tgtEl>
                                      </p:cBhvr>
                                    </p:animEffect>
                                    <p:anim calcmode="lin" valueType="num">
                                      <p:cBhvr>
                                        <p:cTn id="49" dur="1000"/>
                                        <p:tgtEl>
                                          <p:spTgt spid="16387"/>
                                        </p:tgtEl>
                                        <p:attrNameLst>
                                          <p:attrName>ppt_x</p:attrName>
                                        </p:attrNameLst>
                                      </p:cBhvr>
                                      <p:tavLst>
                                        <p:tav tm="0">
                                          <p:val>
                                            <p:strVal val="ppt_x"/>
                                          </p:val>
                                        </p:tav>
                                        <p:tav tm="100000">
                                          <p:val>
                                            <p:strVal val="ppt_x"/>
                                          </p:val>
                                        </p:tav>
                                      </p:tavLst>
                                    </p:anim>
                                    <p:anim calcmode="lin" valueType="num">
                                      <p:cBhvr>
                                        <p:cTn id="50" dur="100" decel="100000"/>
                                        <p:tgtEl>
                                          <p:spTgt spid="16387"/>
                                        </p:tgtEl>
                                        <p:attrNameLst>
                                          <p:attrName>ppt_y</p:attrName>
                                        </p:attrNameLst>
                                      </p:cBhvr>
                                      <p:tavLst>
                                        <p:tav tm="0">
                                          <p:val>
                                            <p:strVal val="ppt_y"/>
                                          </p:val>
                                        </p:tav>
                                        <p:tav tm="100000">
                                          <p:val>
                                            <p:strVal val="ppt_y-.03"/>
                                          </p:val>
                                        </p:tav>
                                      </p:tavLst>
                                    </p:anim>
                                    <p:anim calcmode="lin" valueType="num">
                                      <p:cBhvr>
                                        <p:cTn id="51" dur="900" accel="100000">
                                          <p:stCondLst>
                                            <p:cond delay="100"/>
                                          </p:stCondLst>
                                        </p:cTn>
                                        <p:tgtEl>
                                          <p:spTgt spid="16387"/>
                                        </p:tgtEl>
                                        <p:attrNameLst>
                                          <p:attrName>ppt_y</p:attrName>
                                        </p:attrNameLst>
                                      </p:cBhvr>
                                      <p:tavLst>
                                        <p:tav tm="0">
                                          <p:val>
                                            <p:strVal val="ppt_y"/>
                                          </p:val>
                                        </p:tav>
                                        <p:tav tm="100000">
                                          <p:val>
                                            <p:strVal val="ppt_y+1"/>
                                          </p:val>
                                        </p:tav>
                                      </p:tavLst>
                                    </p:anim>
                                    <p:set>
                                      <p:cBhvr>
                                        <p:cTn id="52" dur="1" fill="hold">
                                          <p:stCondLst>
                                            <p:cond delay="999"/>
                                          </p:stCondLst>
                                        </p:cTn>
                                        <p:tgtEl>
                                          <p:spTgt spid="163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945361" y="692696"/>
            <a:ext cx="6965245" cy="1202485"/>
          </a:xfrm>
        </p:spPr>
        <p:txBody>
          <a:bodyPr>
            <a:normAutofit/>
          </a:bodyPr>
          <a:lstStyle/>
          <a:p>
            <a:r>
              <a:rPr lang="tr-TR" b="1" dirty="0" smtClean="0">
                <a:solidFill>
                  <a:srgbClr val="3333CC"/>
                </a:solidFill>
                <a:latin typeface="AR CENA" pitchFamily="2" charset="0"/>
              </a:rPr>
              <a:t>Nitelikli Bir Ders Kitabının özellikleri</a:t>
            </a:r>
            <a:endParaRPr lang="tr-TR" b="1" dirty="0">
              <a:solidFill>
                <a:srgbClr val="3333CC"/>
              </a:solidFill>
              <a:latin typeface="AR CENA" pitchFamily="2" charset="0"/>
            </a:endParaRPr>
          </a:p>
        </p:txBody>
      </p:sp>
      <p:sp>
        <p:nvSpPr>
          <p:cNvPr id="3" name="2 İçerik Yer Tutucusu"/>
          <p:cNvSpPr>
            <a:spLocks noGrp="1"/>
          </p:cNvSpPr>
          <p:nvPr>
            <p:ph idx="1"/>
          </p:nvPr>
        </p:nvSpPr>
        <p:spPr>
          <a:xfrm>
            <a:off x="899592" y="1772816"/>
            <a:ext cx="7416824" cy="2044823"/>
          </a:xfrm>
        </p:spPr>
        <p:txBody>
          <a:bodyPr>
            <a:normAutofit/>
          </a:bodyPr>
          <a:lstStyle/>
          <a:p>
            <a:r>
              <a:rPr lang="tr-TR" sz="3200" dirty="0" smtClean="0">
                <a:latin typeface="Times New Roman" panose="02020603050405020304" pitchFamily="18" charset="0"/>
                <a:cs typeface="Times New Roman" panose="02020603050405020304" pitchFamily="18" charset="0"/>
              </a:rPr>
              <a:t>Ders kitaplarında olaylara dayalı bilimsellik, uygun şekillendirme , yazım dilinin doğru seçilmesi ve basım oldukça önemlidir.</a:t>
            </a:r>
          </a:p>
          <a:p>
            <a:pPr>
              <a:buNone/>
            </a:pPr>
            <a:endParaRPr lang="tr-TR" sz="3200" dirty="0"/>
          </a:p>
        </p:txBody>
      </p:sp>
      <p:pic>
        <p:nvPicPr>
          <p:cNvPr id="20484" name="Picture 4" descr="C:\Users\candan\Desktop\resimler görsellik\fgfhfkpro.JPG"/>
          <p:cNvPicPr>
            <a:picLocks noChangeAspect="1" noChangeArrowheads="1"/>
          </p:cNvPicPr>
          <p:nvPr/>
        </p:nvPicPr>
        <p:blipFill>
          <a:blip r:embed="rId2" cstate="print"/>
          <a:srcRect/>
          <a:stretch>
            <a:fillRect/>
          </a:stretch>
        </p:blipFill>
        <p:spPr bwMode="auto">
          <a:xfrm>
            <a:off x="4427984" y="3573016"/>
            <a:ext cx="3744416" cy="244827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484"/>
                                        </p:tgtEl>
                                        <p:attrNameLst>
                                          <p:attrName>style.visibility</p:attrName>
                                        </p:attrNameLst>
                                      </p:cBhvr>
                                      <p:to>
                                        <p:strVal val="visible"/>
                                      </p:to>
                                    </p:set>
                                    <p:animEffect transition="in" filter="fade">
                                      <p:cBhvr>
                                        <p:cTn id="14" dur="1000"/>
                                        <p:tgtEl>
                                          <p:spTgt spid="20484"/>
                                        </p:tgtEl>
                                      </p:cBhvr>
                                    </p:animEffect>
                                    <p:anim calcmode="lin" valueType="num">
                                      <p:cBhvr>
                                        <p:cTn id="15" dur="1000" fill="hold"/>
                                        <p:tgtEl>
                                          <p:spTgt spid="20484"/>
                                        </p:tgtEl>
                                        <p:attrNameLst>
                                          <p:attrName>ppt_x</p:attrName>
                                        </p:attrNameLst>
                                      </p:cBhvr>
                                      <p:tavLst>
                                        <p:tav tm="0">
                                          <p:val>
                                            <p:strVal val="#ppt_x"/>
                                          </p:val>
                                        </p:tav>
                                        <p:tav tm="100000">
                                          <p:val>
                                            <p:strVal val="#ppt_x"/>
                                          </p:val>
                                        </p:tav>
                                      </p:tavLst>
                                    </p:anim>
                                    <p:anim calcmode="lin" valueType="num">
                                      <p:cBhvr>
                                        <p:cTn id="16" dur="1000" fill="hold"/>
                                        <p:tgtEl>
                                          <p:spTgt spid="2048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down)">
                                      <p:cBhvr>
                                        <p:cTn id="21" dur="580">
                                          <p:stCondLst>
                                            <p:cond delay="0"/>
                                          </p:stCondLst>
                                        </p:cTn>
                                        <p:tgtEl>
                                          <p:spTgt spid="3">
                                            <p:txEl>
                                              <p:pRg st="0" end="0"/>
                                            </p:txEl>
                                          </p:spTgt>
                                        </p:tgtEl>
                                      </p:cBhvr>
                                    </p:animEffect>
                                    <p:anim calcmode="lin" valueType="num">
                                      <p:cBhvr>
                                        <p:cTn id="2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xEl>
                                              <p:pRg st="0" end="0"/>
                                            </p:txEl>
                                          </p:spTgt>
                                        </p:tgtEl>
                                      </p:cBhvr>
                                      <p:to x="100000" y="60000"/>
                                    </p:animScale>
                                    <p:animScale>
                                      <p:cBhvr>
                                        <p:cTn id="28" dur="166" decel="50000">
                                          <p:stCondLst>
                                            <p:cond delay="676"/>
                                          </p:stCondLst>
                                        </p:cTn>
                                        <p:tgtEl>
                                          <p:spTgt spid="3">
                                            <p:txEl>
                                              <p:pRg st="0" end="0"/>
                                            </p:txEl>
                                          </p:spTgt>
                                        </p:tgtEl>
                                      </p:cBhvr>
                                      <p:to x="100000" y="100000"/>
                                    </p:animScale>
                                    <p:animScale>
                                      <p:cBhvr>
                                        <p:cTn id="29" dur="26">
                                          <p:stCondLst>
                                            <p:cond delay="1312"/>
                                          </p:stCondLst>
                                        </p:cTn>
                                        <p:tgtEl>
                                          <p:spTgt spid="3">
                                            <p:txEl>
                                              <p:pRg st="0" end="0"/>
                                            </p:txEl>
                                          </p:spTgt>
                                        </p:tgtEl>
                                      </p:cBhvr>
                                      <p:to x="100000" y="80000"/>
                                    </p:animScale>
                                    <p:animScale>
                                      <p:cBhvr>
                                        <p:cTn id="30" dur="166" decel="50000">
                                          <p:stCondLst>
                                            <p:cond delay="1338"/>
                                          </p:stCondLst>
                                        </p:cTn>
                                        <p:tgtEl>
                                          <p:spTgt spid="3">
                                            <p:txEl>
                                              <p:pRg st="0" end="0"/>
                                            </p:txEl>
                                          </p:spTgt>
                                        </p:tgtEl>
                                      </p:cBhvr>
                                      <p:to x="100000" y="100000"/>
                                    </p:animScale>
                                    <p:animScale>
                                      <p:cBhvr>
                                        <p:cTn id="31" dur="26">
                                          <p:stCondLst>
                                            <p:cond delay="1642"/>
                                          </p:stCondLst>
                                        </p:cTn>
                                        <p:tgtEl>
                                          <p:spTgt spid="3">
                                            <p:txEl>
                                              <p:pRg st="0" end="0"/>
                                            </p:txEl>
                                          </p:spTgt>
                                        </p:tgtEl>
                                      </p:cBhvr>
                                      <p:to x="100000" y="90000"/>
                                    </p:animScale>
                                    <p:animScale>
                                      <p:cBhvr>
                                        <p:cTn id="32" dur="166" decel="50000">
                                          <p:stCondLst>
                                            <p:cond delay="1668"/>
                                          </p:stCondLst>
                                        </p:cTn>
                                        <p:tgtEl>
                                          <p:spTgt spid="3">
                                            <p:txEl>
                                              <p:pRg st="0" end="0"/>
                                            </p:txEl>
                                          </p:spTgt>
                                        </p:tgtEl>
                                      </p:cBhvr>
                                      <p:to x="100000" y="100000"/>
                                    </p:animScale>
                                    <p:animScale>
                                      <p:cBhvr>
                                        <p:cTn id="33" dur="26">
                                          <p:stCondLst>
                                            <p:cond delay="1808"/>
                                          </p:stCondLst>
                                        </p:cTn>
                                        <p:tgtEl>
                                          <p:spTgt spid="3">
                                            <p:txEl>
                                              <p:pRg st="0" end="0"/>
                                            </p:txEl>
                                          </p:spTgt>
                                        </p:tgtEl>
                                      </p:cBhvr>
                                      <p:to x="100000" y="95000"/>
                                    </p:animScale>
                                    <p:animScale>
                                      <p:cBhvr>
                                        <p:cTn id="34" dur="166" decel="50000">
                                          <p:stCondLst>
                                            <p:cond delay="1834"/>
                                          </p:stCondLst>
                                        </p:cTn>
                                        <p:tgtEl>
                                          <p:spTgt spid="3">
                                            <p:txEl>
                                              <p:pRg st="0" end="0"/>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37" presetClass="exit" presetSubtype="0" fill="hold" grpId="1" nodeType="clickEffect">
                                  <p:stCondLst>
                                    <p:cond delay="0"/>
                                  </p:stCondLst>
                                  <p:childTnLst>
                                    <p:animEffect transition="out" filter="fade">
                                      <p:cBhvr>
                                        <p:cTn id="38" dur="1000"/>
                                        <p:tgtEl>
                                          <p:spTgt spid="2"/>
                                        </p:tgtEl>
                                      </p:cBhvr>
                                    </p:animEffect>
                                    <p:anim calcmode="lin" valueType="num">
                                      <p:cBhvr>
                                        <p:cTn id="39" dur="1000"/>
                                        <p:tgtEl>
                                          <p:spTgt spid="2"/>
                                        </p:tgtEl>
                                        <p:attrNameLst>
                                          <p:attrName>ppt_x</p:attrName>
                                        </p:attrNameLst>
                                      </p:cBhvr>
                                      <p:tavLst>
                                        <p:tav tm="0">
                                          <p:val>
                                            <p:strVal val="ppt_x"/>
                                          </p:val>
                                        </p:tav>
                                        <p:tav tm="100000">
                                          <p:val>
                                            <p:strVal val="ppt_x"/>
                                          </p:val>
                                        </p:tav>
                                      </p:tavLst>
                                    </p:anim>
                                    <p:anim calcmode="lin" valueType="num">
                                      <p:cBhvr>
                                        <p:cTn id="40" dur="100" decel="100000"/>
                                        <p:tgtEl>
                                          <p:spTgt spid="2"/>
                                        </p:tgtEl>
                                        <p:attrNameLst>
                                          <p:attrName>ppt_y</p:attrName>
                                        </p:attrNameLst>
                                      </p:cBhvr>
                                      <p:tavLst>
                                        <p:tav tm="0">
                                          <p:val>
                                            <p:strVal val="ppt_y"/>
                                          </p:val>
                                        </p:tav>
                                        <p:tav tm="100000">
                                          <p:val>
                                            <p:strVal val="ppt_y-.03"/>
                                          </p:val>
                                        </p:tav>
                                      </p:tavLst>
                                    </p:anim>
                                    <p:anim calcmode="lin" valueType="num">
                                      <p:cBhvr>
                                        <p:cTn id="41" dur="900" accel="100000">
                                          <p:stCondLst>
                                            <p:cond delay="100"/>
                                          </p:stCondLst>
                                        </p:cTn>
                                        <p:tgtEl>
                                          <p:spTgt spid="2"/>
                                        </p:tgtEl>
                                        <p:attrNameLst>
                                          <p:attrName>ppt_y</p:attrName>
                                        </p:attrNameLst>
                                      </p:cBhvr>
                                      <p:tavLst>
                                        <p:tav tm="0">
                                          <p:val>
                                            <p:strVal val="ppt_y"/>
                                          </p:val>
                                        </p:tav>
                                        <p:tav tm="100000">
                                          <p:val>
                                            <p:strVal val="ppt_y+1"/>
                                          </p:val>
                                        </p:tav>
                                      </p:tavLst>
                                    </p:anim>
                                    <p:set>
                                      <p:cBhvr>
                                        <p:cTn id="42" dur="1" fill="hold">
                                          <p:stCondLst>
                                            <p:cond delay="999"/>
                                          </p:stCondLst>
                                        </p:cTn>
                                        <p:tgtEl>
                                          <p:spTgt spid="2"/>
                                        </p:tgtEl>
                                        <p:attrNameLst>
                                          <p:attrName>style.visibility</p:attrName>
                                        </p:attrNameLst>
                                      </p:cBhvr>
                                      <p:to>
                                        <p:strVal val="hidden"/>
                                      </p:to>
                                    </p:set>
                                  </p:childTnLst>
                                </p:cTn>
                              </p:par>
                              <p:par>
                                <p:cTn id="43" presetID="37" presetClass="exit" presetSubtype="0" fill="hold" grpId="1" nodeType="withEffect">
                                  <p:stCondLst>
                                    <p:cond delay="0"/>
                                  </p:stCondLst>
                                  <p:childTnLst>
                                    <p:animEffect transition="out" filter="fade">
                                      <p:cBhvr>
                                        <p:cTn id="44" dur="1000"/>
                                        <p:tgtEl>
                                          <p:spTgt spid="3">
                                            <p:txEl>
                                              <p:pRg st="0" end="0"/>
                                            </p:txEl>
                                          </p:spTgt>
                                        </p:tgtEl>
                                      </p:cBhvr>
                                    </p:animEffect>
                                    <p:anim calcmode="lin" valueType="num">
                                      <p:cBhvr>
                                        <p:cTn id="45"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46"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47"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48"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7" presetClass="exit" presetSubtype="0" fill="hold" nodeType="clickEffect">
                                  <p:stCondLst>
                                    <p:cond delay="0"/>
                                  </p:stCondLst>
                                  <p:childTnLst>
                                    <p:animEffect transition="out" filter="fade">
                                      <p:cBhvr>
                                        <p:cTn id="52" dur="1000"/>
                                        <p:tgtEl>
                                          <p:spTgt spid="20484"/>
                                        </p:tgtEl>
                                      </p:cBhvr>
                                    </p:animEffect>
                                    <p:anim calcmode="lin" valueType="num">
                                      <p:cBhvr>
                                        <p:cTn id="53" dur="1000"/>
                                        <p:tgtEl>
                                          <p:spTgt spid="20484"/>
                                        </p:tgtEl>
                                        <p:attrNameLst>
                                          <p:attrName>ppt_x</p:attrName>
                                        </p:attrNameLst>
                                      </p:cBhvr>
                                      <p:tavLst>
                                        <p:tav tm="0">
                                          <p:val>
                                            <p:strVal val="ppt_x"/>
                                          </p:val>
                                        </p:tav>
                                        <p:tav tm="100000">
                                          <p:val>
                                            <p:strVal val="ppt_x"/>
                                          </p:val>
                                        </p:tav>
                                      </p:tavLst>
                                    </p:anim>
                                    <p:anim calcmode="lin" valueType="num">
                                      <p:cBhvr>
                                        <p:cTn id="54" dur="100" decel="100000"/>
                                        <p:tgtEl>
                                          <p:spTgt spid="20484"/>
                                        </p:tgtEl>
                                        <p:attrNameLst>
                                          <p:attrName>ppt_y</p:attrName>
                                        </p:attrNameLst>
                                      </p:cBhvr>
                                      <p:tavLst>
                                        <p:tav tm="0">
                                          <p:val>
                                            <p:strVal val="ppt_y"/>
                                          </p:val>
                                        </p:tav>
                                        <p:tav tm="100000">
                                          <p:val>
                                            <p:strVal val="ppt_y-.03"/>
                                          </p:val>
                                        </p:tav>
                                      </p:tavLst>
                                    </p:anim>
                                    <p:anim calcmode="lin" valueType="num">
                                      <p:cBhvr>
                                        <p:cTn id="55" dur="900" accel="100000">
                                          <p:stCondLst>
                                            <p:cond delay="100"/>
                                          </p:stCondLst>
                                        </p:cTn>
                                        <p:tgtEl>
                                          <p:spTgt spid="20484"/>
                                        </p:tgtEl>
                                        <p:attrNameLst>
                                          <p:attrName>ppt_y</p:attrName>
                                        </p:attrNameLst>
                                      </p:cBhvr>
                                      <p:tavLst>
                                        <p:tav tm="0">
                                          <p:val>
                                            <p:strVal val="ppt_y"/>
                                          </p:val>
                                        </p:tav>
                                        <p:tav tm="100000">
                                          <p:val>
                                            <p:strVal val="ppt_y+1"/>
                                          </p:val>
                                        </p:tav>
                                      </p:tavLst>
                                    </p:anim>
                                    <p:set>
                                      <p:cBhvr>
                                        <p:cTn id="56" dur="1" fill="hold">
                                          <p:stCondLst>
                                            <p:cond delay="999"/>
                                          </p:stCondLst>
                                        </p:cTn>
                                        <p:tgtEl>
                                          <p:spTgt spid="204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accent1">
                <a:tint val="44500"/>
                <a:satMod val="160000"/>
              </a:schemeClr>
            </a:gs>
            <a:gs pos="100000">
              <a:srgbClr val="FFFF99"/>
            </a:gs>
          </a:gsLst>
          <a:lin ang="5400000" scaled="0"/>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692696"/>
            <a:ext cx="7704856" cy="2880320"/>
          </a:xfrm>
        </p:spPr>
        <p:txBody>
          <a:bodyPr>
            <a:noAutofit/>
          </a:bodyPr>
          <a:lstStyle/>
          <a:p>
            <a:r>
              <a:rPr lang="tr-TR" sz="3000" dirty="0" smtClean="0">
                <a:latin typeface="Times New Roman" panose="02020603050405020304" pitchFamily="18" charset="0"/>
                <a:cs typeface="Times New Roman" panose="02020603050405020304" pitchFamily="18" charset="0"/>
              </a:rPr>
              <a:t>Sunulan örnek olaylara uygun bilimsel açıklamalar, anlaşılır şekil, grafik ve resimler, kısa net cümleler, arka sayfalarında ki yazı ve şekillerin ön sayfanın okunmasına engel olmaması ve basımdaki renk gibi etmenler </a:t>
            </a:r>
            <a:endParaRPr lang="tr-TR" sz="3000" dirty="0">
              <a:latin typeface="Times New Roman" panose="02020603050405020304" pitchFamily="18" charset="0"/>
              <a:cs typeface="Times New Roman" panose="02020603050405020304" pitchFamily="18" charset="0"/>
            </a:endParaRPr>
          </a:p>
          <a:p>
            <a:pPr marL="0" indent="0">
              <a:buNone/>
            </a:pPr>
            <a:r>
              <a:rPr lang="tr-TR" sz="3000" dirty="0" smtClean="0">
                <a:latin typeface="Times New Roman" panose="02020603050405020304" pitchFamily="18" charset="0"/>
                <a:cs typeface="Times New Roman" panose="02020603050405020304" pitchFamily="18" charset="0"/>
              </a:rPr>
              <a:t>  nitelikli bir ders kitabının özellikleridir</a:t>
            </a:r>
            <a:endParaRPr lang="tr-TR" sz="3000" dirty="0">
              <a:latin typeface="Times New Roman" panose="02020603050405020304" pitchFamily="18" charset="0"/>
              <a:cs typeface="Times New Roman" panose="02020603050405020304" pitchFamily="18" charset="0"/>
            </a:endParaRPr>
          </a:p>
        </p:txBody>
      </p:sp>
      <p:pic>
        <p:nvPicPr>
          <p:cNvPr id="22530" name="Picture 2" descr="C:\Users\candan\Desktop\resimler görsellik\kitap-kurdu-resim.jpg"/>
          <p:cNvPicPr>
            <a:picLocks noChangeAspect="1" noChangeArrowheads="1"/>
          </p:cNvPicPr>
          <p:nvPr/>
        </p:nvPicPr>
        <p:blipFill>
          <a:blip r:embed="rId2" cstate="print"/>
          <a:srcRect/>
          <a:stretch>
            <a:fillRect/>
          </a:stretch>
        </p:blipFill>
        <p:spPr bwMode="auto">
          <a:xfrm>
            <a:off x="4662497" y="3933056"/>
            <a:ext cx="3345658" cy="223224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2530"/>
                                        </p:tgtEl>
                                        <p:attrNameLst>
                                          <p:attrName>style.visibility</p:attrName>
                                        </p:attrNameLst>
                                      </p:cBhvr>
                                      <p:to>
                                        <p:strVal val="visible"/>
                                      </p:to>
                                    </p:set>
                                    <p:animEffect transition="in" filter="fade">
                                      <p:cBhvr>
                                        <p:cTn id="31" dur="1000"/>
                                        <p:tgtEl>
                                          <p:spTgt spid="22530"/>
                                        </p:tgtEl>
                                      </p:cBhvr>
                                    </p:animEffect>
                                    <p:anim calcmode="lin" valueType="num">
                                      <p:cBhvr>
                                        <p:cTn id="32" dur="1000" fill="hold"/>
                                        <p:tgtEl>
                                          <p:spTgt spid="22530"/>
                                        </p:tgtEl>
                                        <p:attrNameLst>
                                          <p:attrName>ppt_x</p:attrName>
                                        </p:attrNameLst>
                                      </p:cBhvr>
                                      <p:tavLst>
                                        <p:tav tm="0">
                                          <p:val>
                                            <p:strVal val="#ppt_x"/>
                                          </p:val>
                                        </p:tav>
                                        <p:tav tm="100000">
                                          <p:val>
                                            <p:strVal val="#ppt_x"/>
                                          </p:val>
                                        </p:tav>
                                      </p:tavLst>
                                    </p:anim>
                                    <p:anim calcmode="lin" valueType="num">
                                      <p:cBhvr>
                                        <p:cTn id="33" dur="1000" fill="hold"/>
                                        <p:tgtEl>
                                          <p:spTgt spid="2253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3">
                                            <p:txEl>
                                              <p:pRg st="0" end="0"/>
                                            </p:txEl>
                                          </p:spTgt>
                                        </p:tgtEl>
                                      </p:cBhvr>
                                    </p:animEffect>
                                    <p:set>
                                      <p:cBhvr>
                                        <p:cTn id="3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grpId="1" nodeType="clickEffect">
                                  <p:stCondLst>
                                    <p:cond delay="0"/>
                                  </p:stCondLst>
                                  <p:childTnLst>
                                    <p:animEffect transition="out" filter="dissolve">
                                      <p:cBhvr>
                                        <p:cTn id="42" dur="500"/>
                                        <p:tgtEl>
                                          <p:spTgt spid="3">
                                            <p:txEl>
                                              <p:pRg st="1" end="1"/>
                                            </p:txEl>
                                          </p:spTgt>
                                        </p:tgtEl>
                                      </p:cBhvr>
                                    </p:animEffect>
                                    <p:set>
                                      <p:cBhvr>
                                        <p:cTn id="4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7" presetClass="exit" presetSubtype="0" fill="hold" nodeType="clickEffect">
                                  <p:stCondLst>
                                    <p:cond delay="0"/>
                                  </p:stCondLst>
                                  <p:childTnLst>
                                    <p:animEffect transition="out" filter="fade">
                                      <p:cBhvr>
                                        <p:cTn id="47" dur="1000"/>
                                        <p:tgtEl>
                                          <p:spTgt spid="22530"/>
                                        </p:tgtEl>
                                      </p:cBhvr>
                                    </p:animEffect>
                                    <p:anim calcmode="lin" valueType="num">
                                      <p:cBhvr>
                                        <p:cTn id="48" dur="1000"/>
                                        <p:tgtEl>
                                          <p:spTgt spid="22530"/>
                                        </p:tgtEl>
                                        <p:attrNameLst>
                                          <p:attrName>ppt_x</p:attrName>
                                        </p:attrNameLst>
                                      </p:cBhvr>
                                      <p:tavLst>
                                        <p:tav tm="0">
                                          <p:val>
                                            <p:strVal val="ppt_x"/>
                                          </p:val>
                                        </p:tav>
                                        <p:tav tm="100000">
                                          <p:val>
                                            <p:strVal val="ppt_x"/>
                                          </p:val>
                                        </p:tav>
                                      </p:tavLst>
                                    </p:anim>
                                    <p:anim calcmode="lin" valueType="num">
                                      <p:cBhvr>
                                        <p:cTn id="49" dur="100" decel="100000"/>
                                        <p:tgtEl>
                                          <p:spTgt spid="22530"/>
                                        </p:tgtEl>
                                        <p:attrNameLst>
                                          <p:attrName>ppt_y</p:attrName>
                                        </p:attrNameLst>
                                      </p:cBhvr>
                                      <p:tavLst>
                                        <p:tav tm="0">
                                          <p:val>
                                            <p:strVal val="ppt_y"/>
                                          </p:val>
                                        </p:tav>
                                        <p:tav tm="100000">
                                          <p:val>
                                            <p:strVal val="ppt_y-.03"/>
                                          </p:val>
                                        </p:tav>
                                      </p:tavLst>
                                    </p:anim>
                                    <p:anim calcmode="lin" valueType="num">
                                      <p:cBhvr>
                                        <p:cTn id="50" dur="900" accel="100000">
                                          <p:stCondLst>
                                            <p:cond delay="100"/>
                                          </p:stCondLst>
                                        </p:cTn>
                                        <p:tgtEl>
                                          <p:spTgt spid="22530"/>
                                        </p:tgtEl>
                                        <p:attrNameLst>
                                          <p:attrName>ppt_y</p:attrName>
                                        </p:attrNameLst>
                                      </p:cBhvr>
                                      <p:tavLst>
                                        <p:tav tm="0">
                                          <p:val>
                                            <p:strVal val="ppt_y"/>
                                          </p:val>
                                        </p:tav>
                                        <p:tav tm="100000">
                                          <p:val>
                                            <p:strVal val="ppt_y+1"/>
                                          </p:val>
                                        </p:tav>
                                      </p:tavLst>
                                    </p:anim>
                                    <p:set>
                                      <p:cBhvr>
                                        <p:cTn id="51" dur="1" fill="hold">
                                          <p:stCondLst>
                                            <p:cond delay="999"/>
                                          </p:stCondLst>
                                        </p:cTn>
                                        <p:tgtEl>
                                          <p:spTgt spid="225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17999">
              <a:schemeClr val="bg1"/>
            </a:gs>
            <a:gs pos="36000">
              <a:srgbClr val="FFFF00"/>
            </a:gs>
            <a:gs pos="61000">
              <a:schemeClr val="accent6">
                <a:lumMod val="20000"/>
                <a:lumOff val="80000"/>
              </a:schemeClr>
            </a:gs>
            <a:gs pos="82001">
              <a:srgbClr val="FBD49C"/>
            </a:gs>
            <a:gs pos="100000">
              <a:srgbClr val="FFFF99"/>
            </a:gs>
          </a:gsLst>
          <a:lin ang="2700000" scaled="0"/>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899592" y="1052736"/>
            <a:ext cx="7488832" cy="5073427"/>
          </a:xfrm>
        </p:spPr>
        <p:txBody>
          <a:bodyPr>
            <a:noAutofit/>
          </a:bodyPr>
          <a:lstStyle/>
          <a:p>
            <a:r>
              <a:rPr lang="tr-TR" sz="3000" dirty="0" smtClean="0">
                <a:latin typeface="Times New Roman" panose="02020603050405020304" pitchFamily="18" charset="0"/>
                <a:cs typeface="Times New Roman" panose="02020603050405020304" pitchFamily="18" charset="0"/>
              </a:rPr>
              <a:t>Nitelikli bir ders kitabı öğrencinin öğrenmesi için fırsatlar sunabilmeli ve öğrencinin ders kitabıyla ilişkisini olumlu yönde etkileyebilmelidir.</a:t>
            </a:r>
          </a:p>
          <a:p>
            <a:r>
              <a:rPr lang="tr-TR" sz="3000" dirty="0" smtClean="0">
                <a:latin typeface="Times New Roman" panose="02020603050405020304" pitchFamily="18" charset="0"/>
                <a:cs typeface="Times New Roman" panose="02020603050405020304" pitchFamily="18" charset="0"/>
              </a:rPr>
              <a:t>Ders kitaplarının hazırlanmasında dersin özelliği dikkate alınırsa programda belirtilen amaç ve davranışa ulaşmak daha kolay gerçekleşecektir</a:t>
            </a:r>
            <a:r>
              <a:rPr lang="tr-TR" sz="3600" dirty="0" smtClean="0">
                <a:latin typeface="AR CENA" pitchFamily="2" charset="0"/>
              </a:rPr>
              <a:t>. </a:t>
            </a:r>
            <a:endParaRPr lang="tr-TR" sz="3600" dirty="0">
              <a:latin typeface="AR CENA"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3">
                                            <p:txEl>
                                              <p:pRg st="0" end="0"/>
                                            </p:txEl>
                                          </p:spTgt>
                                        </p:tgtEl>
                                      </p:cBhvr>
                                    </p:animEffect>
                                    <p:set>
                                      <p:cBhvr>
                                        <p:cTn id="2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3">
                                            <p:txEl>
                                              <p:pRg st="1" end="1"/>
                                            </p:txEl>
                                          </p:spTgt>
                                        </p:tgtEl>
                                      </p:cBhvr>
                                    </p:animEffect>
                                    <p:set>
                                      <p:cBhvr>
                                        <p:cTn id="2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 </a:t>
            </a:r>
            <a:r>
              <a:rPr lang="tr-TR" dirty="0" smtClean="0">
                <a:solidFill>
                  <a:srgbClr val="FF0000"/>
                </a:solidFill>
              </a:rPr>
              <a:t>2-</a:t>
            </a:r>
            <a:r>
              <a:rPr lang="tr-TR" dirty="0" smtClean="0">
                <a:solidFill>
                  <a:srgbClr val="FF0000"/>
                </a:solidFill>
                <a:latin typeface="AR CENA" pitchFamily="2" charset="0"/>
              </a:rPr>
              <a:t>Fen Ders kitaplarının genel özellikleri</a:t>
            </a:r>
            <a:endParaRPr lang="tr-TR" dirty="0">
              <a:solidFill>
                <a:srgbClr val="FF0000"/>
              </a:solidFill>
              <a:latin typeface="AR CENA" pitchFamily="2" charset="0"/>
            </a:endParaRPr>
          </a:p>
        </p:txBody>
      </p:sp>
      <p:sp>
        <p:nvSpPr>
          <p:cNvPr id="3" name="2 İçerik Yer Tutucusu"/>
          <p:cNvSpPr>
            <a:spLocks noGrp="1"/>
          </p:cNvSpPr>
          <p:nvPr>
            <p:ph idx="1"/>
          </p:nvPr>
        </p:nvSpPr>
        <p:spPr/>
        <p:txBody>
          <a:bodyPr>
            <a:normAutofit fontScale="85000" lnSpcReduction="10000"/>
          </a:bodyPr>
          <a:lstStyle/>
          <a:p>
            <a:r>
              <a:rPr lang="tr-TR" sz="4000" dirty="0" smtClean="0">
                <a:latin typeface="Times New Roman" panose="02020603050405020304" pitchFamily="18" charset="0"/>
                <a:cs typeface="Times New Roman" panose="02020603050405020304" pitchFamily="18" charset="0"/>
              </a:rPr>
              <a:t>1- Fiziksel özellikler</a:t>
            </a:r>
          </a:p>
          <a:p>
            <a:r>
              <a:rPr lang="tr-TR" sz="4000" dirty="0" smtClean="0">
                <a:latin typeface="Times New Roman" panose="02020603050405020304" pitchFamily="18" charset="0"/>
                <a:cs typeface="Times New Roman" panose="02020603050405020304" pitchFamily="18" charset="0"/>
              </a:rPr>
              <a:t>2- Eğitsel özellikler</a:t>
            </a:r>
          </a:p>
          <a:p>
            <a:r>
              <a:rPr lang="tr-TR" sz="4000" dirty="0" smtClean="0">
                <a:latin typeface="Times New Roman" panose="02020603050405020304" pitchFamily="18" charset="0"/>
                <a:cs typeface="Times New Roman" panose="02020603050405020304" pitchFamily="18" charset="0"/>
              </a:rPr>
              <a:t>3- Görsel tasarım- Görsel Ögeler</a:t>
            </a:r>
          </a:p>
          <a:p>
            <a:r>
              <a:rPr lang="tr-TR" sz="4000" dirty="0" smtClean="0">
                <a:latin typeface="Times New Roman" panose="02020603050405020304" pitchFamily="18" charset="0"/>
                <a:cs typeface="Times New Roman" panose="02020603050405020304" pitchFamily="18" charset="0"/>
              </a:rPr>
              <a:t>4- Dil ve anlatım</a:t>
            </a:r>
          </a:p>
          <a:p>
            <a:pPr>
              <a:buNone/>
            </a:pPr>
            <a:r>
              <a:rPr lang="tr-TR" sz="4000" dirty="0">
                <a:latin typeface="Times New Roman" panose="02020603050405020304" pitchFamily="18" charset="0"/>
                <a:cs typeface="Times New Roman" panose="02020603050405020304" pitchFamily="18" charset="0"/>
              </a:rPr>
              <a:t> </a:t>
            </a:r>
            <a:r>
              <a:rPr lang="tr-TR" sz="4000" dirty="0" smtClean="0">
                <a:latin typeface="Times New Roman" panose="02020603050405020304" pitchFamily="18" charset="0"/>
                <a:cs typeface="Times New Roman" panose="02020603050405020304" pitchFamily="18" charset="0"/>
              </a:rPr>
              <a:t>   başlıkları altında ele alınabilir.</a:t>
            </a:r>
            <a:endParaRPr lang="tr-TR" sz="4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tx2"/>
                                            </p:clrVal>
                                          </p:val>
                                        </p:tav>
                                        <p:tav tm="50000">
                                          <p:val>
                                            <p:clrVal>
                                              <a:srgbClr val="8C47D1"/>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4" dur="80"/>
                                        <p:tgtEl>
                                          <p:spTgt spid="3">
                                            <p:txEl>
                                              <p:pRg st="0" end="0"/>
                                            </p:txEl>
                                          </p:spTgt>
                                        </p:tgtEl>
                                        <p:attrNameLst>
                                          <p:attrName>style.color</p:attrName>
                                        </p:attrNameLst>
                                      </p:cBhvr>
                                      <p:tavLst>
                                        <p:tav tm="0">
                                          <p:val>
                                            <p:clrVal>
                                              <a:srgbClr val="8C47D1"/>
                                            </p:clrVal>
                                          </p:val>
                                        </p:tav>
                                        <p:tav tm="50000">
                                          <p:val>
                                            <p:clrVal>
                                              <a:srgbClr val="ECFC1C"/>
                                            </p:clrVal>
                                          </p:val>
                                        </p:tav>
                                      </p:tavLst>
                                    </p:anim>
                                    <p:anim calcmode="discrete" valueType="clr">
                                      <p:cBhvr>
                                        <p:cTn id="15"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1" dur="80"/>
                                        <p:tgtEl>
                                          <p:spTgt spid="3">
                                            <p:txEl>
                                              <p:pRg st="1" end="1"/>
                                            </p:txEl>
                                          </p:spTgt>
                                        </p:tgtEl>
                                        <p:attrNameLst>
                                          <p:attrName>style.color</p:attrName>
                                        </p:attrNameLst>
                                      </p:cBhvr>
                                      <p:tavLst>
                                        <p:tav tm="0">
                                          <p:val>
                                            <p:clrVal>
                                              <a:srgbClr val="8C47D1"/>
                                            </p:clrVal>
                                          </p:val>
                                        </p:tav>
                                        <p:tav tm="50000">
                                          <p:val>
                                            <p:clrVal>
                                              <a:srgbClr val="ECFC1C"/>
                                            </p:clrVal>
                                          </p:val>
                                        </p:tav>
                                      </p:tavLst>
                                    </p:anim>
                                    <p:anim calcmode="discrete" valueType="clr">
                                      <p:cBhvr>
                                        <p:cTn id="22"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1" end="1"/>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8" dur="80"/>
                                        <p:tgtEl>
                                          <p:spTgt spid="3">
                                            <p:txEl>
                                              <p:pRg st="2" end="2"/>
                                            </p:txEl>
                                          </p:spTgt>
                                        </p:tgtEl>
                                        <p:attrNameLst>
                                          <p:attrName>style.color</p:attrName>
                                        </p:attrNameLst>
                                      </p:cBhvr>
                                      <p:tavLst>
                                        <p:tav tm="0">
                                          <p:val>
                                            <p:clrVal>
                                              <a:srgbClr val="8C47D1"/>
                                            </p:clrVal>
                                          </p:val>
                                        </p:tav>
                                        <p:tav tm="50000">
                                          <p:val>
                                            <p:clrVal>
                                              <a:srgbClr val="ECFC1C"/>
                                            </p:clrVal>
                                          </p:val>
                                        </p:tav>
                                      </p:tavLst>
                                    </p:anim>
                                    <p:anim calcmode="discrete" valueType="clr">
                                      <p:cBhvr>
                                        <p:cTn id="29"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2" end="2"/>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35" dur="80"/>
                                        <p:tgtEl>
                                          <p:spTgt spid="3">
                                            <p:txEl>
                                              <p:pRg st="3" end="3"/>
                                            </p:txEl>
                                          </p:spTgt>
                                        </p:tgtEl>
                                        <p:attrNameLst>
                                          <p:attrName>style.color</p:attrName>
                                        </p:attrNameLst>
                                      </p:cBhvr>
                                      <p:tavLst>
                                        <p:tav tm="0">
                                          <p:val>
                                            <p:clrVal>
                                              <a:srgbClr val="8C47D1"/>
                                            </p:clrVal>
                                          </p:val>
                                        </p:tav>
                                        <p:tav tm="50000">
                                          <p:val>
                                            <p:clrVal>
                                              <a:srgbClr val="ECFC1C"/>
                                            </p:clrVal>
                                          </p:val>
                                        </p:tav>
                                      </p:tavLst>
                                    </p:anim>
                                    <p:anim calcmode="discrete" valueType="clr">
                                      <p:cBhvr>
                                        <p:cTn id="36"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7" dur="80"/>
                                        <p:tgtEl>
                                          <p:spTgt spid="3">
                                            <p:txEl>
                                              <p:pRg st="3" end="3"/>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42" dur="80"/>
                                        <p:tgtEl>
                                          <p:spTgt spid="3">
                                            <p:txEl>
                                              <p:pRg st="4" end="4"/>
                                            </p:txEl>
                                          </p:spTgt>
                                        </p:tgtEl>
                                        <p:attrNameLst>
                                          <p:attrName>style.color</p:attrName>
                                        </p:attrNameLst>
                                      </p:cBhvr>
                                      <p:tavLst>
                                        <p:tav tm="0">
                                          <p:val>
                                            <p:clrVal>
                                              <a:srgbClr val="8C47D1"/>
                                            </p:clrVal>
                                          </p:val>
                                        </p:tav>
                                        <p:tav tm="50000">
                                          <p:val>
                                            <p:clrVal>
                                              <a:srgbClr val="ECFC1C"/>
                                            </p:clrVal>
                                          </p:val>
                                        </p:tav>
                                      </p:tavLst>
                                    </p:anim>
                                    <p:anim calcmode="discrete" valueType="clr">
                                      <p:cBhvr>
                                        <p:cTn id="43"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44" dur="80"/>
                                        <p:tgtEl>
                                          <p:spTgt spid="3">
                                            <p:txEl>
                                              <p:pRg st="4" end="4"/>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37" presetClass="exit" presetSubtype="0" fill="hold" grpId="1" nodeType="clickEffect">
                                  <p:stCondLst>
                                    <p:cond delay="0"/>
                                  </p:stCondLst>
                                  <p:iterate type="lt">
                                    <p:tmPct val="0"/>
                                  </p:iterate>
                                  <p:childTnLst>
                                    <p:animEffect transition="out" filter="fade">
                                      <p:cBhvr>
                                        <p:cTn id="48" dur="1000"/>
                                        <p:tgtEl>
                                          <p:spTgt spid="2"/>
                                        </p:tgtEl>
                                      </p:cBhvr>
                                    </p:animEffect>
                                    <p:anim calcmode="lin" valueType="num">
                                      <p:cBhvr>
                                        <p:cTn id="49" dur="1000"/>
                                        <p:tgtEl>
                                          <p:spTgt spid="2"/>
                                        </p:tgtEl>
                                        <p:attrNameLst>
                                          <p:attrName>ppt_x</p:attrName>
                                        </p:attrNameLst>
                                      </p:cBhvr>
                                      <p:tavLst>
                                        <p:tav tm="0">
                                          <p:val>
                                            <p:strVal val="ppt_x"/>
                                          </p:val>
                                        </p:tav>
                                        <p:tav tm="100000">
                                          <p:val>
                                            <p:strVal val="ppt_x"/>
                                          </p:val>
                                        </p:tav>
                                      </p:tavLst>
                                    </p:anim>
                                    <p:anim calcmode="lin" valueType="num">
                                      <p:cBhvr>
                                        <p:cTn id="50" dur="100" decel="100000"/>
                                        <p:tgtEl>
                                          <p:spTgt spid="2"/>
                                        </p:tgtEl>
                                        <p:attrNameLst>
                                          <p:attrName>ppt_y</p:attrName>
                                        </p:attrNameLst>
                                      </p:cBhvr>
                                      <p:tavLst>
                                        <p:tav tm="0">
                                          <p:val>
                                            <p:strVal val="ppt_y"/>
                                          </p:val>
                                        </p:tav>
                                        <p:tav tm="100000">
                                          <p:val>
                                            <p:strVal val="ppt_y-.03"/>
                                          </p:val>
                                        </p:tav>
                                      </p:tavLst>
                                    </p:anim>
                                    <p:anim calcmode="lin" valueType="num">
                                      <p:cBhvr>
                                        <p:cTn id="51" dur="900" accel="100000">
                                          <p:stCondLst>
                                            <p:cond delay="100"/>
                                          </p:stCondLst>
                                        </p:cTn>
                                        <p:tgtEl>
                                          <p:spTgt spid="2"/>
                                        </p:tgtEl>
                                        <p:attrNameLst>
                                          <p:attrName>ppt_y</p:attrName>
                                        </p:attrNameLst>
                                      </p:cBhvr>
                                      <p:tavLst>
                                        <p:tav tm="0">
                                          <p:val>
                                            <p:strVal val="ppt_y"/>
                                          </p:val>
                                        </p:tav>
                                        <p:tav tm="100000">
                                          <p:val>
                                            <p:strVal val="ppt_y+1"/>
                                          </p:val>
                                        </p:tav>
                                      </p:tavLst>
                                    </p:anim>
                                    <p:set>
                                      <p:cBhvr>
                                        <p:cTn id="52" dur="1" fill="hold">
                                          <p:stCondLst>
                                            <p:cond delay="999"/>
                                          </p:stCondLst>
                                        </p:cTn>
                                        <p:tgtEl>
                                          <p:spTgt spid="2"/>
                                        </p:tgtEl>
                                        <p:attrNameLst>
                                          <p:attrName>style.visibility</p:attrName>
                                        </p:attrNameLst>
                                      </p:cBhvr>
                                      <p:to>
                                        <p:strVal val="hidden"/>
                                      </p:to>
                                    </p:set>
                                  </p:childTnLst>
                                </p:cTn>
                              </p:par>
                              <p:par>
                                <p:cTn id="53" presetID="37" presetClass="exit" presetSubtype="0" fill="hold" grpId="1" nodeType="withEffect">
                                  <p:stCondLst>
                                    <p:cond delay="0"/>
                                  </p:stCondLst>
                                  <p:iterate type="lt">
                                    <p:tmPct val="0"/>
                                  </p:iterate>
                                  <p:childTnLst>
                                    <p:animEffect transition="out" filter="fade">
                                      <p:cBhvr>
                                        <p:cTn id="54" dur="1000"/>
                                        <p:tgtEl>
                                          <p:spTgt spid="3">
                                            <p:txEl>
                                              <p:pRg st="0" end="0"/>
                                            </p:txEl>
                                          </p:spTgt>
                                        </p:tgtEl>
                                      </p:cBhvr>
                                    </p:animEffect>
                                    <p:anim calcmode="lin" valueType="num">
                                      <p:cBhvr>
                                        <p:cTn id="55"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56"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57"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58"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7" presetClass="exit" presetSubtype="0" fill="hold" grpId="1" nodeType="clickEffect">
                                  <p:stCondLst>
                                    <p:cond delay="0"/>
                                  </p:stCondLst>
                                  <p:iterate type="lt">
                                    <p:tmPct val="0"/>
                                  </p:iterate>
                                  <p:childTnLst>
                                    <p:animEffect transition="out" filter="fade">
                                      <p:cBhvr>
                                        <p:cTn id="62" dur="1000"/>
                                        <p:tgtEl>
                                          <p:spTgt spid="3">
                                            <p:txEl>
                                              <p:pRg st="1" end="1"/>
                                            </p:txEl>
                                          </p:spTgt>
                                        </p:tgtEl>
                                      </p:cBhvr>
                                    </p:animEffect>
                                    <p:anim calcmode="lin" valueType="num">
                                      <p:cBhvr>
                                        <p:cTn id="63"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64" dur="100" decel="100000"/>
                                        <p:tgtEl>
                                          <p:spTgt spid="3">
                                            <p:txEl>
                                              <p:pRg st="1" end="1"/>
                                            </p:txEl>
                                          </p:spTgt>
                                        </p:tgtEl>
                                        <p:attrNameLst>
                                          <p:attrName>ppt_y</p:attrName>
                                        </p:attrNameLst>
                                      </p:cBhvr>
                                      <p:tavLst>
                                        <p:tav tm="0">
                                          <p:val>
                                            <p:strVal val="ppt_y"/>
                                          </p:val>
                                        </p:tav>
                                        <p:tav tm="100000">
                                          <p:val>
                                            <p:strVal val="ppt_y-.03"/>
                                          </p:val>
                                        </p:tav>
                                      </p:tavLst>
                                    </p:anim>
                                    <p:anim calcmode="lin" valueType="num">
                                      <p:cBhvr>
                                        <p:cTn id="65" dur="900" accel="100000">
                                          <p:stCondLst>
                                            <p:cond delay="100"/>
                                          </p:stCondLst>
                                        </p:cTn>
                                        <p:tgtEl>
                                          <p:spTgt spid="3">
                                            <p:txEl>
                                              <p:pRg st="1" end="1"/>
                                            </p:txEl>
                                          </p:spTgt>
                                        </p:tgtEl>
                                        <p:attrNameLst>
                                          <p:attrName>ppt_y</p:attrName>
                                        </p:attrNameLst>
                                      </p:cBhvr>
                                      <p:tavLst>
                                        <p:tav tm="0">
                                          <p:val>
                                            <p:strVal val="ppt_y"/>
                                          </p:val>
                                        </p:tav>
                                        <p:tav tm="100000">
                                          <p:val>
                                            <p:strVal val="ppt_y+1"/>
                                          </p:val>
                                        </p:tav>
                                      </p:tavLst>
                                    </p:anim>
                                    <p:set>
                                      <p:cBhvr>
                                        <p:cTn id="66"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7" presetClass="exit" presetSubtype="0" fill="hold" grpId="1" nodeType="clickEffect">
                                  <p:stCondLst>
                                    <p:cond delay="0"/>
                                  </p:stCondLst>
                                  <p:iterate type="lt">
                                    <p:tmPct val="0"/>
                                  </p:iterate>
                                  <p:childTnLst>
                                    <p:animEffect transition="out" filter="fade">
                                      <p:cBhvr>
                                        <p:cTn id="70" dur="1000"/>
                                        <p:tgtEl>
                                          <p:spTgt spid="3">
                                            <p:txEl>
                                              <p:pRg st="2" end="2"/>
                                            </p:txEl>
                                          </p:spTgt>
                                        </p:tgtEl>
                                      </p:cBhvr>
                                    </p:animEffect>
                                    <p:anim calcmode="lin" valueType="num">
                                      <p:cBhvr>
                                        <p:cTn id="71"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72" dur="100" decel="100000"/>
                                        <p:tgtEl>
                                          <p:spTgt spid="3">
                                            <p:txEl>
                                              <p:pRg st="2" end="2"/>
                                            </p:txEl>
                                          </p:spTgt>
                                        </p:tgtEl>
                                        <p:attrNameLst>
                                          <p:attrName>ppt_y</p:attrName>
                                        </p:attrNameLst>
                                      </p:cBhvr>
                                      <p:tavLst>
                                        <p:tav tm="0">
                                          <p:val>
                                            <p:strVal val="ppt_y"/>
                                          </p:val>
                                        </p:tav>
                                        <p:tav tm="100000">
                                          <p:val>
                                            <p:strVal val="ppt_y-.03"/>
                                          </p:val>
                                        </p:tav>
                                      </p:tavLst>
                                    </p:anim>
                                    <p:anim calcmode="lin" valueType="num">
                                      <p:cBhvr>
                                        <p:cTn id="73" dur="900" accel="100000">
                                          <p:stCondLst>
                                            <p:cond delay="100"/>
                                          </p:stCondLst>
                                        </p:cTn>
                                        <p:tgtEl>
                                          <p:spTgt spid="3">
                                            <p:txEl>
                                              <p:pRg st="2" end="2"/>
                                            </p:txEl>
                                          </p:spTgt>
                                        </p:tgtEl>
                                        <p:attrNameLst>
                                          <p:attrName>ppt_y</p:attrName>
                                        </p:attrNameLst>
                                      </p:cBhvr>
                                      <p:tavLst>
                                        <p:tav tm="0">
                                          <p:val>
                                            <p:strVal val="ppt_y"/>
                                          </p:val>
                                        </p:tav>
                                        <p:tav tm="100000">
                                          <p:val>
                                            <p:strVal val="ppt_y+1"/>
                                          </p:val>
                                        </p:tav>
                                      </p:tavLst>
                                    </p:anim>
                                    <p:set>
                                      <p:cBhvr>
                                        <p:cTn id="74"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7" presetClass="exit" presetSubtype="0" fill="hold" grpId="1" nodeType="clickEffect">
                                  <p:stCondLst>
                                    <p:cond delay="0"/>
                                  </p:stCondLst>
                                  <p:iterate type="lt">
                                    <p:tmPct val="0"/>
                                  </p:iterate>
                                  <p:childTnLst>
                                    <p:animEffect transition="out" filter="fade">
                                      <p:cBhvr>
                                        <p:cTn id="78" dur="1000"/>
                                        <p:tgtEl>
                                          <p:spTgt spid="3">
                                            <p:txEl>
                                              <p:pRg st="3" end="3"/>
                                            </p:txEl>
                                          </p:spTgt>
                                        </p:tgtEl>
                                      </p:cBhvr>
                                    </p:animEffect>
                                    <p:anim calcmode="lin" valueType="num">
                                      <p:cBhvr>
                                        <p:cTn id="79"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80" dur="100" decel="100000"/>
                                        <p:tgtEl>
                                          <p:spTgt spid="3">
                                            <p:txEl>
                                              <p:pRg st="3" end="3"/>
                                            </p:txEl>
                                          </p:spTgt>
                                        </p:tgtEl>
                                        <p:attrNameLst>
                                          <p:attrName>ppt_y</p:attrName>
                                        </p:attrNameLst>
                                      </p:cBhvr>
                                      <p:tavLst>
                                        <p:tav tm="0">
                                          <p:val>
                                            <p:strVal val="ppt_y"/>
                                          </p:val>
                                        </p:tav>
                                        <p:tav tm="100000">
                                          <p:val>
                                            <p:strVal val="ppt_y-.03"/>
                                          </p:val>
                                        </p:tav>
                                      </p:tavLst>
                                    </p:anim>
                                    <p:anim calcmode="lin" valueType="num">
                                      <p:cBhvr>
                                        <p:cTn id="81" dur="900" accel="100000">
                                          <p:stCondLst>
                                            <p:cond delay="100"/>
                                          </p:stCondLst>
                                        </p:cTn>
                                        <p:tgtEl>
                                          <p:spTgt spid="3">
                                            <p:txEl>
                                              <p:pRg st="3" end="3"/>
                                            </p:txEl>
                                          </p:spTgt>
                                        </p:tgtEl>
                                        <p:attrNameLst>
                                          <p:attrName>ppt_y</p:attrName>
                                        </p:attrNameLst>
                                      </p:cBhvr>
                                      <p:tavLst>
                                        <p:tav tm="0">
                                          <p:val>
                                            <p:strVal val="ppt_y"/>
                                          </p:val>
                                        </p:tav>
                                        <p:tav tm="100000">
                                          <p:val>
                                            <p:strVal val="ppt_y+1"/>
                                          </p:val>
                                        </p:tav>
                                      </p:tavLst>
                                    </p:anim>
                                    <p:set>
                                      <p:cBhvr>
                                        <p:cTn id="82"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7" presetClass="exit" presetSubtype="0" fill="hold" grpId="1" nodeType="clickEffect">
                                  <p:stCondLst>
                                    <p:cond delay="0"/>
                                  </p:stCondLst>
                                  <p:iterate type="lt">
                                    <p:tmPct val="0"/>
                                  </p:iterate>
                                  <p:childTnLst>
                                    <p:animEffect transition="out" filter="fade">
                                      <p:cBhvr>
                                        <p:cTn id="86" dur="1000"/>
                                        <p:tgtEl>
                                          <p:spTgt spid="3">
                                            <p:txEl>
                                              <p:pRg st="4" end="4"/>
                                            </p:txEl>
                                          </p:spTgt>
                                        </p:tgtEl>
                                      </p:cBhvr>
                                    </p:animEffect>
                                    <p:anim calcmode="lin" valueType="num">
                                      <p:cBhvr>
                                        <p:cTn id="87" dur="1000"/>
                                        <p:tgtEl>
                                          <p:spTgt spid="3">
                                            <p:txEl>
                                              <p:pRg st="4" end="4"/>
                                            </p:txEl>
                                          </p:spTgt>
                                        </p:tgtEl>
                                        <p:attrNameLst>
                                          <p:attrName>ppt_x</p:attrName>
                                        </p:attrNameLst>
                                      </p:cBhvr>
                                      <p:tavLst>
                                        <p:tav tm="0">
                                          <p:val>
                                            <p:strVal val="ppt_x"/>
                                          </p:val>
                                        </p:tav>
                                        <p:tav tm="100000">
                                          <p:val>
                                            <p:strVal val="ppt_x"/>
                                          </p:val>
                                        </p:tav>
                                      </p:tavLst>
                                    </p:anim>
                                    <p:anim calcmode="lin" valueType="num">
                                      <p:cBhvr>
                                        <p:cTn id="88" dur="100" decel="100000"/>
                                        <p:tgtEl>
                                          <p:spTgt spid="3">
                                            <p:txEl>
                                              <p:pRg st="4" end="4"/>
                                            </p:txEl>
                                          </p:spTgt>
                                        </p:tgtEl>
                                        <p:attrNameLst>
                                          <p:attrName>ppt_y</p:attrName>
                                        </p:attrNameLst>
                                      </p:cBhvr>
                                      <p:tavLst>
                                        <p:tav tm="0">
                                          <p:val>
                                            <p:strVal val="ppt_y"/>
                                          </p:val>
                                        </p:tav>
                                        <p:tav tm="100000">
                                          <p:val>
                                            <p:strVal val="ppt_y-.03"/>
                                          </p:val>
                                        </p:tav>
                                      </p:tavLst>
                                    </p:anim>
                                    <p:anim calcmode="lin" valueType="num">
                                      <p:cBhvr>
                                        <p:cTn id="89" dur="900" accel="100000">
                                          <p:stCondLst>
                                            <p:cond delay="100"/>
                                          </p:stCondLst>
                                        </p:cTn>
                                        <p:tgtEl>
                                          <p:spTgt spid="3">
                                            <p:txEl>
                                              <p:pRg st="4" end="4"/>
                                            </p:txEl>
                                          </p:spTgt>
                                        </p:tgtEl>
                                        <p:attrNameLst>
                                          <p:attrName>ppt_y</p:attrName>
                                        </p:attrNameLst>
                                      </p:cBhvr>
                                      <p:tavLst>
                                        <p:tav tm="0">
                                          <p:val>
                                            <p:strVal val="ppt_y"/>
                                          </p:val>
                                        </p:tav>
                                        <p:tav tm="100000">
                                          <p:val>
                                            <p:strVal val="ppt_y+1"/>
                                          </p:val>
                                        </p:tav>
                                      </p:tavLst>
                                    </p:anim>
                                    <p:set>
                                      <p:cBhvr>
                                        <p:cTn id="90"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17999">
              <a:srgbClr val="FFFF99"/>
            </a:gs>
            <a:gs pos="36000">
              <a:srgbClr val="FFFF00"/>
            </a:gs>
            <a:gs pos="61000">
              <a:srgbClr val="FFFF99"/>
            </a:gs>
            <a:gs pos="82001">
              <a:srgbClr val="FF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7030A0"/>
                </a:solidFill>
                <a:latin typeface="AR CENA" pitchFamily="2" charset="0"/>
              </a:rPr>
              <a:t>	Fiziksel özellikler</a:t>
            </a:r>
            <a:endParaRPr lang="tr-TR" b="1" dirty="0">
              <a:solidFill>
                <a:srgbClr val="7030A0"/>
              </a:solidFill>
              <a:latin typeface="AR CENA" pitchFamily="2" charset="0"/>
            </a:endParaRPr>
          </a:p>
        </p:txBody>
      </p:sp>
      <p:sp>
        <p:nvSpPr>
          <p:cNvPr id="3" name="2 İçerik Yer Tutucusu"/>
          <p:cNvSpPr>
            <a:spLocks noGrp="1"/>
          </p:cNvSpPr>
          <p:nvPr>
            <p:ph idx="1"/>
          </p:nvPr>
        </p:nvSpPr>
        <p:spPr>
          <a:xfrm>
            <a:off x="683568" y="2313464"/>
            <a:ext cx="7524836" cy="1584176"/>
          </a:xfrm>
        </p:spPr>
        <p:txBody>
          <a:bodyPr>
            <a:normAutofit lnSpcReduction="10000"/>
          </a:bodyPr>
          <a:lstStyle/>
          <a:p>
            <a:r>
              <a:rPr lang="tr-TR" sz="3600" dirty="0" smtClean="0">
                <a:solidFill>
                  <a:srgbClr val="FF00FF"/>
                </a:solidFill>
                <a:latin typeface="Times New Roman" panose="02020603050405020304" pitchFamily="18" charset="0"/>
                <a:cs typeface="Times New Roman" panose="02020603050405020304" pitchFamily="18" charset="0"/>
              </a:rPr>
              <a:t>Görünüş:</a:t>
            </a:r>
            <a:r>
              <a:rPr lang="tr-TR" sz="3600" dirty="0" smtClean="0">
                <a:latin typeface="Times New Roman" panose="02020603050405020304" pitchFamily="18" charset="0"/>
                <a:cs typeface="Times New Roman" panose="02020603050405020304" pitchFamily="18" charset="0"/>
              </a:rPr>
              <a:t>Sayfalar düzgün olmalı, Leke yırtık buruşukluk ve baskı hataları bulunmamalı</a:t>
            </a:r>
          </a:p>
        </p:txBody>
      </p:sp>
      <p:pic>
        <p:nvPicPr>
          <p:cNvPr id="1026" name="Picture 2" descr="C:\Users\candan\Desktop\kitap.jpg"/>
          <p:cNvPicPr>
            <a:picLocks noChangeAspect="1" noChangeArrowheads="1"/>
          </p:cNvPicPr>
          <p:nvPr/>
        </p:nvPicPr>
        <p:blipFill>
          <a:blip r:embed="rId2" cstate="print"/>
          <a:srcRect/>
          <a:stretch>
            <a:fillRect/>
          </a:stretch>
        </p:blipFill>
        <p:spPr bwMode="auto">
          <a:xfrm>
            <a:off x="5444635" y="4289884"/>
            <a:ext cx="2376263" cy="1584176"/>
          </a:xfrm>
          <a:prstGeom prst="rect">
            <a:avLst/>
          </a:prstGeom>
          <a:noFill/>
        </p:spPr>
      </p:pic>
      <p:pic>
        <p:nvPicPr>
          <p:cNvPr id="1027" name="Picture 3" descr="C:\Users\candan\Desktop\images (1).jpg"/>
          <p:cNvPicPr>
            <a:picLocks noChangeAspect="1" noChangeArrowheads="1"/>
          </p:cNvPicPr>
          <p:nvPr/>
        </p:nvPicPr>
        <p:blipFill>
          <a:blip r:embed="rId3" cstate="print"/>
          <a:srcRect/>
          <a:stretch>
            <a:fillRect/>
          </a:stretch>
        </p:blipFill>
        <p:spPr bwMode="auto">
          <a:xfrm>
            <a:off x="1187624" y="980728"/>
            <a:ext cx="1836204" cy="1296144"/>
          </a:xfrm>
          <a:prstGeom prst="rect">
            <a:avLst/>
          </a:prstGeom>
          <a:noFill/>
        </p:spPr>
      </p:pic>
      <p:pic>
        <p:nvPicPr>
          <p:cNvPr id="7" name="Picture 2" descr="C:\Users\candan\Desktop\konyv.gif"/>
          <p:cNvPicPr>
            <a:picLocks noChangeAspect="1" noChangeArrowheads="1" noCrop="1"/>
          </p:cNvPicPr>
          <p:nvPr/>
        </p:nvPicPr>
        <p:blipFill>
          <a:blip r:embed="rId4" cstate="print"/>
          <a:srcRect/>
          <a:stretch>
            <a:fillRect/>
          </a:stretch>
        </p:blipFill>
        <p:spPr bwMode="auto">
          <a:xfrm>
            <a:off x="863588" y="4289884"/>
            <a:ext cx="1512168" cy="187220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1000"/>
                                        <p:tgtEl>
                                          <p:spTgt spid="1026"/>
                                        </p:tgtEl>
                                      </p:cBhvr>
                                    </p:animEffect>
                                    <p:anim calcmode="lin" valueType="num">
                                      <p:cBhvr>
                                        <p:cTn id="29" dur="1000" fill="hold"/>
                                        <p:tgtEl>
                                          <p:spTgt spid="1026"/>
                                        </p:tgtEl>
                                        <p:attrNameLst>
                                          <p:attrName>ppt_x</p:attrName>
                                        </p:attrNameLst>
                                      </p:cBhvr>
                                      <p:tavLst>
                                        <p:tav tm="0">
                                          <p:val>
                                            <p:strVal val="#ppt_x"/>
                                          </p:val>
                                        </p:tav>
                                        <p:tav tm="100000">
                                          <p:val>
                                            <p:strVal val="#ppt_x"/>
                                          </p:val>
                                        </p:tav>
                                      </p:tavLst>
                                    </p:anim>
                                    <p:anim calcmode="lin" valueType="num">
                                      <p:cBhvr>
                                        <p:cTn id="3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wipe(down)">
                                      <p:cBhvr>
                                        <p:cTn id="35" dur="580">
                                          <p:stCondLst>
                                            <p:cond delay="0"/>
                                          </p:stCondLst>
                                        </p:cTn>
                                        <p:tgtEl>
                                          <p:spTgt spid="3">
                                            <p:txEl>
                                              <p:pRg st="0" end="0"/>
                                            </p:txEl>
                                          </p:spTgt>
                                        </p:tgtEl>
                                      </p:cBhvr>
                                    </p:animEffect>
                                    <p:anim calcmode="lin" valueType="num">
                                      <p:cBhvr>
                                        <p:cTn id="3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0" end="0"/>
                                            </p:txEl>
                                          </p:spTgt>
                                        </p:tgtEl>
                                      </p:cBhvr>
                                      <p:to x="100000" y="60000"/>
                                    </p:animScale>
                                    <p:animScale>
                                      <p:cBhvr>
                                        <p:cTn id="42" dur="166" decel="50000">
                                          <p:stCondLst>
                                            <p:cond delay="676"/>
                                          </p:stCondLst>
                                        </p:cTn>
                                        <p:tgtEl>
                                          <p:spTgt spid="3">
                                            <p:txEl>
                                              <p:pRg st="0" end="0"/>
                                            </p:txEl>
                                          </p:spTgt>
                                        </p:tgtEl>
                                      </p:cBhvr>
                                      <p:to x="100000" y="100000"/>
                                    </p:animScale>
                                    <p:animScale>
                                      <p:cBhvr>
                                        <p:cTn id="43" dur="26">
                                          <p:stCondLst>
                                            <p:cond delay="1312"/>
                                          </p:stCondLst>
                                        </p:cTn>
                                        <p:tgtEl>
                                          <p:spTgt spid="3">
                                            <p:txEl>
                                              <p:pRg st="0" end="0"/>
                                            </p:txEl>
                                          </p:spTgt>
                                        </p:tgtEl>
                                      </p:cBhvr>
                                      <p:to x="100000" y="80000"/>
                                    </p:animScale>
                                    <p:animScale>
                                      <p:cBhvr>
                                        <p:cTn id="44" dur="166" decel="50000">
                                          <p:stCondLst>
                                            <p:cond delay="1338"/>
                                          </p:stCondLst>
                                        </p:cTn>
                                        <p:tgtEl>
                                          <p:spTgt spid="3">
                                            <p:txEl>
                                              <p:pRg st="0" end="0"/>
                                            </p:txEl>
                                          </p:spTgt>
                                        </p:tgtEl>
                                      </p:cBhvr>
                                      <p:to x="100000" y="100000"/>
                                    </p:animScale>
                                    <p:animScale>
                                      <p:cBhvr>
                                        <p:cTn id="45" dur="26">
                                          <p:stCondLst>
                                            <p:cond delay="1642"/>
                                          </p:stCondLst>
                                        </p:cTn>
                                        <p:tgtEl>
                                          <p:spTgt spid="3">
                                            <p:txEl>
                                              <p:pRg st="0" end="0"/>
                                            </p:txEl>
                                          </p:spTgt>
                                        </p:tgtEl>
                                      </p:cBhvr>
                                      <p:to x="100000" y="90000"/>
                                    </p:animScale>
                                    <p:animScale>
                                      <p:cBhvr>
                                        <p:cTn id="46" dur="166" decel="50000">
                                          <p:stCondLst>
                                            <p:cond delay="1668"/>
                                          </p:stCondLst>
                                        </p:cTn>
                                        <p:tgtEl>
                                          <p:spTgt spid="3">
                                            <p:txEl>
                                              <p:pRg st="0" end="0"/>
                                            </p:txEl>
                                          </p:spTgt>
                                        </p:tgtEl>
                                      </p:cBhvr>
                                      <p:to x="100000" y="100000"/>
                                    </p:animScale>
                                    <p:animScale>
                                      <p:cBhvr>
                                        <p:cTn id="47" dur="26">
                                          <p:stCondLst>
                                            <p:cond delay="1808"/>
                                          </p:stCondLst>
                                        </p:cTn>
                                        <p:tgtEl>
                                          <p:spTgt spid="3">
                                            <p:txEl>
                                              <p:pRg st="0" end="0"/>
                                            </p:txEl>
                                          </p:spTgt>
                                        </p:tgtEl>
                                      </p:cBhvr>
                                      <p:to x="100000" y="95000"/>
                                    </p:animScale>
                                    <p:animScale>
                                      <p:cBhvr>
                                        <p:cTn id="48" dur="166" decel="50000">
                                          <p:stCondLst>
                                            <p:cond delay="1834"/>
                                          </p:stCondLst>
                                        </p:cTn>
                                        <p:tgtEl>
                                          <p:spTgt spid="3">
                                            <p:txEl>
                                              <p:pRg st="0" end="0"/>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37" presetClass="exit" presetSubtype="0" fill="hold" nodeType="clickEffect">
                                  <p:stCondLst>
                                    <p:cond delay="0"/>
                                  </p:stCondLst>
                                  <p:childTnLst>
                                    <p:animEffect transition="out" filter="fade">
                                      <p:cBhvr>
                                        <p:cTn id="52" dur="1000"/>
                                        <p:tgtEl>
                                          <p:spTgt spid="1027"/>
                                        </p:tgtEl>
                                      </p:cBhvr>
                                    </p:animEffect>
                                    <p:anim calcmode="lin" valueType="num">
                                      <p:cBhvr>
                                        <p:cTn id="53" dur="1000"/>
                                        <p:tgtEl>
                                          <p:spTgt spid="1027"/>
                                        </p:tgtEl>
                                        <p:attrNameLst>
                                          <p:attrName>ppt_x</p:attrName>
                                        </p:attrNameLst>
                                      </p:cBhvr>
                                      <p:tavLst>
                                        <p:tav tm="0">
                                          <p:val>
                                            <p:strVal val="ppt_x"/>
                                          </p:val>
                                        </p:tav>
                                        <p:tav tm="100000">
                                          <p:val>
                                            <p:strVal val="ppt_x"/>
                                          </p:val>
                                        </p:tav>
                                      </p:tavLst>
                                    </p:anim>
                                    <p:anim calcmode="lin" valueType="num">
                                      <p:cBhvr>
                                        <p:cTn id="54" dur="100" decel="100000"/>
                                        <p:tgtEl>
                                          <p:spTgt spid="1027"/>
                                        </p:tgtEl>
                                        <p:attrNameLst>
                                          <p:attrName>ppt_y</p:attrName>
                                        </p:attrNameLst>
                                      </p:cBhvr>
                                      <p:tavLst>
                                        <p:tav tm="0">
                                          <p:val>
                                            <p:strVal val="ppt_y"/>
                                          </p:val>
                                        </p:tav>
                                        <p:tav tm="100000">
                                          <p:val>
                                            <p:strVal val="ppt_y-.03"/>
                                          </p:val>
                                        </p:tav>
                                      </p:tavLst>
                                    </p:anim>
                                    <p:anim calcmode="lin" valueType="num">
                                      <p:cBhvr>
                                        <p:cTn id="55" dur="900" accel="100000">
                                          <p:stCondLst>
                                            <p:cond delay="100"/>
                                          </p:stCondLst>
                                        </p:cTn>
                                        <p:tgtEl>
                                          <p:spTgt spid="1027"/>
                                        </p:tgtEl>
                                        <p:attrNameLst>
                                          <p:attrName>ppt_y</p:attrName>
                                        </p:attrNameLst>
                                      </p:cBhvr>
                                      <p:tavLst>
                                        <p:tav tm="0">
                                          <p:val>
                                            <p:strVal val="ppt_y"/>
                                          </p:val>
                                        </p:tav>
                                        <p:tav tm="100000">
                                          <p:val>
                                            <p:strVal val="ppt_y+1"/>
                                          </p:val>
                                        </p:tav>
                                      </p:tavLst>
                                    </p:anim>
                                    <p:set>
                                      <p:cBhvr>
                                        <p:cTn id="56" dur="1" fill="hold">
                                          <p:stCondLst>
                                            <p:cond delay="999"/>
                                          </p:stCondLst>
                                        </p:cTn>
                                        <p:tgtEl>
                                          <p:spTgt spid="1027"/>
                                        </p:tgtEl>
                                        <p:attrNameLst>
                                          <p:attrName>style.visibility</p:attrName>
                                        </p:attrNameLst>
                                      </p:cBhvr>
                                      <p:to>
                                        <p:strVal val="hidden"/>
                                      </p:to>
                                    </p:set>
                                  </p:childTnLst>
                                </p:cTn>
                              </p:par>
                              <p:par>
                                <p:cTn id="57" presetID="37" presetClass="exit" presetSubtype="0" fill="hold" grpId="1" nodeType="withEffect">
                                  <p:stCondLst>
                                    <p:cond delay="0"/>
                                  </p:stCondLst>
                                  <p:childTnLst>
                                    <p:animEffect transition="out" filter="fade">
                                      <p:cBhvr>
                                        <p:cTn id="58" dur="1000"/>
                                        <p:tgtEl>
                                          <p:spTgt spid="2"/>
                                        </p:tgtEl>
                                      </p:cBhvr>
                                    </p:animEffect>
                                    <p:anim calcmode="lin" valueType="num">
                                      <p:cBhvr>
                                        <p:cTn id="59" dur="1000"/>
                                        <p:tgtEl>
                                          <p:spTgt spid="2"/>
                                        </p:tgtEl>
                                        <p:attrNameLst>
                                          <p:attrName>ppt_x</p:attrName>
                                        </p:attrNameLst>
                                      </p:cBhvr>
                                      <p:tavLst>
                                        <p:tav tm="0">
                                          <p:val>
                                            <p:strVal val="ppt_x"/>
                                          </p:val>
                                        </p:tav>
                                        <p:tav tm="100000">
                                          <p:val>
                                            <p:strVal val="ppt_x"/>
                                          </p:val>
                                        </p:tav>
                                      </p:tavLst>
                                    </p:anim>
                                    <p:anim calcmode="lin" valueType="num">
                                      <p:cBhvr>
                                        <p:cTn id="60" dur="100" decel="100000"/>
                                        <p:tgtEl>
                                          <p:spTgt spid="2"/>
                                        </p:tgtEl>
                                        <p:attrNameLst>
                                          <p:attrName>ppt_y</p:attrName>
                                        </p:attrNameLst>
                                      </p:cBhvr>
                                      <p:tavLst>
                                        <p:tav tm="0">
                                          <p:val>
                                            <p:strVal val="ppt_y"/>
                                          </p:val>
                                        </p:tav>
                                        <p:tav tm="100000">
                                          <p:val>
                                            <p:strVal val="ppt_y-.03"/>
                                          </p:val>
                                        </p:tav>
                                      </p:tavLst>
                                    </p:anim>
                                    <p:anim calcmode="lin" valueType="num">
                                      <p:cBhvr>
                                        <p:cTn id="61" dur="900" accel="100000">
                                          <p:stCondLst>
                                            <p:cond delay="100"/>
                                          </p:stCondLst>
                                        </p:cTn>
                                        <p:tgtEl>
                                          <p:spTgt spid="2"/>
                                        </p:tgtEl>
                                        <p:attrNameLst>
                                          <p:attrName>ppt_y</p:attrName>
                                        </p:attrNameLst>
                                      </p:cBhvr>
                                      <p:tavLst>
                                        <p:tav tm="0">
                                          <p:val>
                                            <p:strVal val="ppt_y"/>
                                          </p:val>
                                        </p:tav>
                                        <p:tav tm="100000">
                                          <p:val>
                                            <p:strVal val="ppt_y+1"/>
                                          </p:val>
                                        </p:tav>
                                      </p:tavLst>
                                    </p:anim>
                                    <p:set>
                                      <p:cBhvr>
                                        <p:cTn id="62" dur="1" fill="hold">
                                          <p:stCondLst>
                                            <p:cond delay="999"/>
                                          </p:stCondLst>
                                        </p:cTn>
                                        <p:tgtEl>
                                          <p:spTgt spid="2"/>
                                        </p:tgtEl>
                                        <p:attrNameLst>
                                          <p:attrName>style.visibility</p:attrName>
                                        </p:attrNameLst>
                                      </p:cBhvr>
                                      <p:to>
                                        <p:strVal val="hidden"/>
                                      </p:to>
                                    </p:set>
                                  </p:childTnLst>
                                </p:cTn>
                              </p:par>
                              <p:par>
                                <p:cTn id="63" presetID="37" presetClass="exit" presetSubtype="0" fill="hold" grpId="1" nodeType="withEffect">
                                  <p:stCondLst>
                                    <p:cond delay="0"/>
                                  </p:stCondLst>
                                  <p:childTnLst>
                                    <p:animEffect transition="out" filter="fade">
                                      <p:cBhvr>
                                        <p:cTn id="64" dur="1000"/>
                                        <p:tgtEl>
                                          <p:spTgt spid="3">
                                            <p:txEl>
                                              <p:pRg st="0" end="0"/>
                                            </p:txEl>
                                          </p:spTgt>
                                        </p:tgtEl>
                                      </p:cBhvr>
                                    </p:animEffect>
                                    <p:anim calcmode="lin" valueType="num">
                                      <p:cBhvr>
                                        <p:cTn id="65"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66"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67"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68" dur="1" fill="hold">
                                          <p:stCondLst>
                                            <p:cond delay="999"/>
                                          </p:stCondLst>
                                        </p:cTn>
                                        <p:tgtEl>
                                          <p:spTgt spid="3">
                                            <p:txEl>
                                              <p:pRg st="0" end="0"/>
                                            </p:txEl>
                                          </p:spTgt>
                                        </p:tgtEl>
                                        <p:attrNameLst>
                                          <p:attrName>style.visibility</p:attrName>
                                        </p:attrNameLst>
                                      </p:cBhvr>
                                      <p:to>
                                        <p:strVal val="hidden"/>
                                      </p:to>
                                    </p:set>
                                  </p:childTnLst>
                                </p:cTn>
                              </p:par>
                              <p:par>
                                <p:cTn id="69" presetID="37" presetClass="exit" presetSubtype="0" fill="hold" nodeType="withEffect">
                                  <p:stCondLst>
                                    <p:cond delay="0"/>
                                  </p:stCondLst>
                                  <p:childTnLst>
                                    <p:animEffect transition="out" filter="fade">
                                      <p:cBhvr>
                                        <p:cTn id="70" dur="1000"/>
                                        <p:tgtEl>
                                          <p:spTgt spid="7"/>
                                        </p:tgtEl>
                                      </p:cBhvr>
                                    </p:animEffect>
                                    <p:anim calcmode="lin" valueType="num">
                                      <p:cBhvr>
                                        <p:cTn id="71" dur="1000"/>
                                        <p:tgtEl>
                                          <p:spTgt spid="7"/>
                                        </p:tgtEl>
                                        <p:attrNameLst>
                                          <p:attrName>ppt_x</p:attrName>
                                        </p:attrNameLst>
                                      </p:cBhvr>
                                      <p:tavLst>
                                        <p:tav tm="0">
                                          <p:val>
                                            <p:strVal val="ppt_x"/>
                                          </p:val>
                                        </p:tav>
                                        <p:tav tm="100000">
                                          <p:val>
                                            <p:strVal val="ppt_x"/>
                                          </p:val>
                                        </p:tav>
                                      </p:tavLst>
                                    </p:anim>
                                    <p:anim calcmode="lin" valueType="num">
                                      <p:cBhvr>
                                        <p:cTn id="72" dur="100" decel="100000"/>
                                        <p:tgtEl>
                                          <p:spTgt spid="7"/>
                                        </p:tgtEl>
                                        <p:attrNameLst>
                                          <p:attrName>ppt_y</p:attrName>
                                        </p:attrNameLst>
                                      </p:cBhvr>
                                      <p:tavLst>
                                        <p:tav tm="0">
                                          <p:val>
                                            <p:strVal val="ppt_y"/>
                                          </p:val>
                                        </p:tav>
                                        <p:tav tm="100000">
                                          <p:val>
                                            <p:strVal val="ppt_y-.03"/>
                                          </p:val>
                                        </p:tav>
                                      </p:tavLst>
                                    </p:anim>
                                    <p:anim calcmode="lin" valueType="num">
                                      <p:cBhvr>
                                        <p:cTn id="73" dur="900" accel="100000">
                                          <p:stCondLst>
                                            <p:cond delay="100"/>
                                          </p:stCondLst>
                                        </p:cTn>
                                        <p:tgtEl>
                                          <p:spTgt spid="7"/>
                                        </p:tgtEl>
                                        <p:attrNameLst>
                                          <p:attrName>ppt_y</p:attrName>
                                        </p:attrNameLst>
                                      </p:cBhvr>
                                      <p:tavLst>
                                        <p:tav tm="0">
                                          <p:val>
                                            <p:strVal val="ppt_y"/>
                                          </p:val>
                                        </p:tav>
                                        <p:tav tm="100000">
                                          <p:val>
                                            <p:strVal val="ppt_y+1"/>
                                          </p:val>
                                        </p:tav>
                                      </p:tavLst>
                                    </p:anim>
                                    <p:set>
                                      <p:cBhvr>
                                        <p:cTn id="74" dur="1" fill="hold">
                                          <p:stCondLst>
                                            <p:cond delay="999"/>
                                          </p:stCondLst>
                                        </p:cTn>
                                        <p:tgtEl>
                                          <p:spTgt spid="7"/>
                                        </p:tgtEl>
                                        <p:attrNameLst>
                                          <p:attrName>style.visibility</p:attrName>
                                        </p:attrNameLst>
                                      </p:cBhvr>
                                      <p:to>
                                        <p:strVal val="hidden"/>
                                      </p:to>
                                    </p:set>
                                  </p:childTnLst>
                                </p:cTn>
                              </p:par>
                              <p:par>
                                <p:cTn id="75" presetID="37" presetClass="exit" presetSubtype="0" fill="hold" nodeType="withEffect">
                                  <p:stCondLst>
                                    <p:cond delay="0"/>
                                  </p:stCondLst>
                                  <p:childTnLst>
                                    <p:animEffect transition="out" filter="fade">
                                      <p:cBhvr>
                                        <p:cTn id="76" dur="1000"/>
                                        <p:tgtEl>
                                          <p:spTgt spid="1026"/>
                                        </p:tgtEl>
                                      </p:cBhvr>
                                    </p:animEffect>
                                    <p:anim calcmode="lin" valueType="num">
                                      <p:cBhvr>
                                        <p:cTn id="77" dur="1000"/>
                                        <p:tgtEl>
                                          <p:spTgt spid="1026"/>
                                        </p:tgtEl>
                                        <p:attrNameLst>
                                          <p:attrName>ppt_x</p:attrName>
                                        </p:attrNameLst>
                                      </p:cBhvr>
                                      <p:tavLst>
                                        <p:tav tm="0">
                                          <p:val>
                                            <p:strVal val="ppt_x"/>
                                          </p:val>
                                        </p:tav>
                                        <p:tav tm="100000">
                                          <p:val>
                                            <p:strVal val="ppt_x"/>
                                          </p:val>
                                        </p:tav>
                                      </p:tavLst>
                                    </p:anim>
                                    <p:anim calcmode="lin" valueType="num">
                                      <p:cBhvr>
                                        <p:cTn id="78" dur="100" decel="100000"/>
                                        <p:tgtEl>
                                          <p:spTgt spid="1026"/>
                                        </p:tgtEl>
                                        <p:attrNameLst>
                                          <p:attrName>ppt_y</p:attrName>
                                        </p:attrNameLst>
                                      </p:cBhvr>
                                      <p:tavLst>
                                        <p:tav tm="0">
                                          <p:val>
                                            <p:strVal val="ppt_y"/>
                                          </p:val>
                                        </p:tav>
                                        <p:tav tm="100000">
                                          <p:val>
                                            <p:strVal val="ppt_y-.03"/>
                                          </p:val>
                                        </p:tav>
                                      </p:tavLst>
                                    </p:anim>
                                    <p:anim calcmode="lin" valueType="num">
                                      <p:cBhvr>
                                        <p:cTn id="79" dur="900" accel="100000">
                                          <p:stCondLst>
                                            <p:cond delay="100"/>
                                          </p:stCondLst>
                                        </p:cTn>
                                        <p:tgtEl>
                                          <p:spTgt spid="1026"/>
                                        </p:tgtEl>
                                        <p:attrNameLst>
                                          <p:attrName>ppt_y</p:attrName>
                                        </p:attrNameLst>
                                      </p:cBhvr>
                                      <p:tavLst>
                                        <p:tav tm="0">
                                          <p:val>
                                            <p:strVal val="ppt_y"/>
                                          </p:val>
                                        </p:tav>
                                        <p:tav tm="100000">
                                          <p:val>
                                            <p:strVal val="ppt_y+1"/>
                                          </p:val>
                                        </p:tav>
                                      </p:tavLst>
                                    </p:anim>
                                    <p:set>
                                      <p:cBhvr>
                                        <p:cTn id="80"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ma1">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Raptiy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ptiy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901</TotalTime>
  <Words>1193</Words>
  <Application>Microsoft Office PowerPoint</Application>
  <PresentationFormat>Ekran Gösterisi (4:3)</PresentationFormat>
  <Paragraphs>139</Paragraphs>
  <Slides>48</Slides>
  <Notes>0</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Tema1</vt:lpstr>
      <vt:lpstr>PowerPoint Sunusu</vt:lpstr>
      <vt:lpstr>PowerPoint Sunusu</vt:lpstr>
      <vt:lpstr>NİTELİKLİ BİR DERS KİTABI NASIL OLMALI? </vt:lpstr>
      <vt:lpstr>Neden Nitelikli Bir Ders Kitabı?</vt:lpstr>
      <vt:lpstr>Nitelikli Bir Ders Kitabının özellikleri</vt:lpstr>
      <vt:lpstr>PowerPoint Sunusu</vt:lpstr>
      <vt:lpstr>PowerPoint Sunusu</vt:lpstr>
      <vt:lpstr> 2-Fen Ders kitaplarının genel özellikleri</vt:lpstr>
      <vt:lpstr> Fiziksel özellikler</vt:lpstr>
      <vt:lpstr>PowerPoint Sunusu</vt:lpstr>
      <vt:lpstr>PowerPoint Sunusu</vt:lpstr>
      <vt:lpstr>PowerPoint Sunusu</vt:lpstr>
      <vt:lpstr>Eğitsel Tasarım</vt:lpstr>
      <vt:lpstr>Görsel  Tasarım</vt:lpstr>
      <vt:lpstr>PowerPoint Sunusu</vt:lpstr>
      <vt:lpstr>PowerPoint Sunusu</vt:lpstr>
      <vt:lpstr>PowerPoint Sunusu</vt:lpstr>
      <vt:lpstr>PowerPoint Sunusu</vt:lpstr>
      <vt:lpstr>PowerPoint Sunusu</vt:lpstr>
      <vt:lpstr>Görsel Ögeler:</vt:lpstr>
      <vt:lpstr>GÖRSEL ÖGELERİN TASARIMI</vt:lpstr>
      <vt:lpstr>PowerPoint Sunusu</vt:lpstr>
      <vt:lpstr>PowerPoint Sunusu</vt:lpstr>
      <vt:lpstr>PowerPoint Sunusu</vt:lpstr>
      <vt:lpstr>PowerPoint Sunusu</vt:lpstr>
      <vt:lpstr>PowerPoint Sunusu</vt:lpstr>
      <vt:lpstr>PowerPoint Sunusu</vt:lpstr>
      <vt:lpstr>Fen Ders Kitabındaki Görsel Öğeler-Öğretmen Görüşleri</vt:lpstr>
      <vt:lpstr>PowerPoint Sunusu</vt:lpstr>
      <vt:lpstr>PowerPoint Sunusu</vt:lpstr>
      <vt:lpstr>PowerPoint Sunusu</vt:lpstr>
      <vt:lpstr>PowerPoint Sunusu</vt:lpstr>
      <vt:lpstr>Öğretmen adaylarının, kitapların içerdiği görsel unsurlar ile ilgili görüşleri:</vt:lpstr>
      <vt:lpstr>PowerPoint Sunusu</vt:lpstr>
      <vt:lpstr>Fen Bilgisi 6. Sınıf Kitabı 18. Sayfada Yer Alan Bitki ve Hayvan Hücresindeki Organelleri Gösteren Sekil</vt:lpstr>
      <vt:lpstr>PowerPoint Sunusu</vt:lpstr>
      <vt:lpstr>PowerPoint Sunusu</vt:lpstr>
      <vt:lpstr>Diyaframın Soluk Alıp Vermedeki Görevlerini Açıklayan Resim</vt:lpstr>
      <vt:lpstr>PowerPoint Sunusu</vt:lpstr>
      <vt:lpstr>PowerPoint Sunusu</vt:lpstr>
      <vt:lpstr>DİKKAT!!!</vt:lpstr>
      <vt:lpstr>PowerPoint Sunusu</vt:lpstr>
      <vt:lpstr>SONUÇ-DEĞERLENDİRME</vt:lpstr>
      <vt:lpstr>BOŞALTIM SİSTEMİ</vt:lpstr>
      <vt:lpstr>BİRDE BÖYLE BAKALIM</vt:lpstr>
      <vt:lpstr>PowerPoint Sunusu</vt:lpstr>
      <vt:lpstr>PowerPoint Sunusu</vt:lpstr>
      <vt:lpstr>Sonuç Olarak:</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candan</dc:creator>
  <cp:lastModifiedBy>PC</cp:lastModifiedBy>
  <cp:revision>113</cp:revision>
  <dcterms:created xsi:type="dcterms:W3CDTF">2014-03-25T12:17:52Z</dcterms:created>
  <dcterms:modified xsi:type="dcterms:W3CDTF">2016-08-11T13:45:07Z</dcterms:modified>
</cp:coreProperties>
</file>